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2205" autoAdjust="0"/>
  </p:normalViewPr>
  <p:slideViewPr>
    <p:cSldViewPr snapToGrid="0">
      <p:cViewPr varScale="1">
        <p:scale>
          <a:sx n="40" d="100"/>
          <a:sy n="40" d="100"/>
        </p:scale>
        <p:origin x="13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io Karačić" userId="f1ece3e65ad3cf6c" providerId="LiveId" clId="{102A8DAE-BFA4-4B39-93AD-430D6BF74A43}"/>
    <pc:docChg chg="undo custSel addSld delSld modSld delMainMaster">
      <pc:chgData name="Dario Karačić" userId="f1ece3e65ad3cf6c" providerId="LiveId" clId="{102A8DAE-BFA4-4B39-93AD-430D6BF74A43}" dt="2024-01-15T22:37:12.520" v="271" actId="20577"/>
      <pc:docMkLst>
        <pc:docMk/>
      </pc:docMkLst>
      <pc:sldChg chg="modSp mod">
        <pc:chgData name="Dario Karačić" userId="f1ece3e65ad3cf6c" providerId="LiveId" clId="{102A8DAE-BFA4-4B39-93AD-430D6BF74A43}" dt="2024-01-15T22:25:56.018" v="56" actId="20577"/>
        <pc:sldMkLst>
          <pc:docMk/>
          <pc:sldMk cId="4178762943" sldId="256"/>
        </pc:sldMkLst>
        <pc:spChg chg="mod">
          <ac:chgData name="Dario Karačić" userId="f1ece3e65ad3cf6c" providerId="LiveId" clId="{102A8DAE-BFA4-4B39-93AD-430D6BF74A43}" dt="2024-01-15T22:25:56.018" v="56" actId="20577"/>
          <ac:spMkLst>
            <pc:docMk/>
            <pc:sldMk cId="4178762943" sldId="256"/>
            <ac:spMk id="3" creationId="{3F89311E-E4C6-4A10-9DA8-4C402B9F0FB9}"/>
          </ac:spMkLst>
        </pc:spChg>
      </pc:sldChg>
      <pc:sldChg chg="del">
        <pc:chgData name="Dario Karačić" userId="f1ece3e65ad3cf6c" providerId="LiveId" clId="{102A8DAE-BFA4-4B39-93AD-430D6BF74A43}" dt="2024-01-15T22:23:26.137" v="3" actId="2696"/>
        <pc:sldMkLst>
          <pc:docMk/>
          <pc:sldMk cId="900051381" sldId="257"/>
        </pc:sldMkLst>
      </pc:sldChg>
      <pc:sldChg chg="delSp modSp new del mod">
        <pc:chgData name="Dario Karačić" userId="f1ece3e65ad3cf6c" providerId="LiveId" clId="{102A8DAE-BFA4-4B39-93AD-430D6BF74A43}" dt="2024-01-15T22:26:06.202" v="58" actId="2696"/>
        <pc:sldMkLst>
          <pc:docMk/>
          <pc:sldMk cId="2538975156" sldId="257"/>
        </pc:sldMkLst>
        <pc:spChg chg="del">
          <ac:chgData name="Dario Karačić" userId="f1ece3e65ad3cf6c" providerId="LiveId" clId="{102A8DAE-BFA4-4B39-93AD-430D6BF74A43}" dt="2024-01-15T22:24:00.513" v="7" actId="478"/>
          <ac:spMkLst>
            <pc:docMk/>
            <pc:sldMk cId="2538975156" sldId="257"/>
            <ac:spMk id="2" creationId="{EF39485B-B588-D829-1722-1B922013A574}"/>
          </ac:spMkLst>
        </pc:spChg>
        <pc:spChg chg="mod">
          <ac:chgData name="Dario Karačić" userId="f1ece3e65ad3cf6c" providerId="LiveId" clId="{102A8DAE-BFA4-4B39-93AD-430D6BF74A43}" dt="2024-01-15T22:24:47.961" v="36" actId="255"/>
          <ac:spMkLst>
            <pc:docMk/>
            <pc:sldMk cId="2538975156" sldId="257"/>
            <ac:spMk id="3" creationId="{0A14B4D7-F564-AD15-1CE3-55F1CDE98A45}"/>
          </ac:spMkLst>
        </pc:spChg>
      </pc:sldChg>
      <pc:sldChg chg="del">
        <pc:chgData name="Dario Karačić" userId="f1ece3e65ad3cf6c" providerId="LiveId" clId="{102A8DAE-BFA4-4B39-93AD-430D6BF74A43}" dt="2024-01-15T22:23:26.137" v="3" actId="2696"/>
        <pc:sldMkLst>
          <pc:docMk/>
          <pc:sldMk cId="559983153" sldId="258"/>
        </pc:sldMkLst>
      </pc:sldChg>
      <pc:sldChg chg="addSp delSp modSp new mod modClrScheme chgLayout">
        <pc:chgData name="Dario Karačić" userId="f1ece3e65ad3cf6c" providerId="LiveId" clId="{102A8DAE-BFA4-4B39-93AD-430D6BF74A43}" dt="2024-01-15T22:29:44.875" v="129" actId="12"/>
        <pc:sldMkLst>
          <pc:docMk/>
          <pc:sldMk cId="3348415259" sldId="258"/>
        </pc:sldMkLst>
        <pc:spChg chg="del mod ord">
          <ac:chgData name="Dario Karačić" userId="f1ece3e65ad3cf6c" providerId="LiveId" clId="{102A8DAE-BFA4-4B39-93AD-430D6BF74A43}" dt="2024-01-15T22:29:02.382" v="109" actId="700"/>
          <ac:spMkLst>
            <pc:docMk/>
            <pc:sldMk cId="3348415259" sldId="258"/>
            <ac:spMk id="2" creationId="{F2FA5BA7-59C6-F4B3-9187-8975C5363BBF}"/>
          </ac:spMkLst>
        </pc:spChg>
        <pc:spChg chg="del">
          <ac:chgData name="Dario Karačić" userId="f1ece3e65ad3cf6c" providerId="LiveId" clId="{102A8DAE-BFA4-4B39-93AD-430D6BF74A43}" dt="2024-01-15T22:29:02.382" v="109" actId="700"/>
          <ac:spMkLst>
            <pc:docMk/>
            <pc:sldMk cId="3348415259" sldId="258"/>
            <ac:spMk id="3" creationId="{74CECA1C-36FD-5CC3-6F2A-93CF5DBE8ED5}"/>
          </ac:spMkLst>
        </pc:spChg>
        <pc:spChg chg="add del mod ord">
          <ac:chgData name="Dario Karačić" userId="f1ece3e65ad3cf6c" providerId="LiveId" clId="{102A8DAE-BFA4-4B39-93AD-430D6BF74A43}" dt="2024-01-15T22:29:05.864" v="110" actId="700"/>
          <ac:spMkLst>
            <pc:docMk/>
            <pc:sldMk cId="3348415259" sldId="258"/>
            <ac:spMk id="4" creationId="{45A9ACC9-287D-E0EF-3FA5-2C9C8B12224D}"/>
          </ac:spMkLst>
        </pc:spChg>
        <pc:spChg chg="add mod">
          <ac:chgData name="Dario Karačić" userId="f1ece3e65ad3cf6c" providerId="LiveId" clId="{102A8DAE-BFA4-4B39-93AD-430D6BF74A43}" dt="2024-01-15T22:29:44.875" v="129" actId="12"/>
          <ac:spMkLst>
            <pc:docMk/>
            <pc:sldMk cId="3348415259" sldId="258"/>
            <ac:spMk id="6" creationId="{528BCAA7-7D7C-2F31-1CBC-220C4B6D501C}"/>
          </ac:spMkLst>
        </pc:spChg>
      </pc:sldChg>
      <pc:sldChg chg="del">
        <pc:chgData name="Dario Karačić" userId="f1ece3e65ad3cf6c" providerId="LiveId" clId="{102A8DAE-BFA4-4B39-93AD-430D6BF74A43}" dt="2024-01-15T22:23:26.137" v="3" actId="2696"/>
        <pc:sldMkLst>
          <pc:docMk/>
          <pc:sldMk cId="1451128568" sldId="259"/>
        </pc:sldMkLst>
      </pc:sldChg>
      <pc:sldChg chg="modSp new mod">
        <pc:chgData name="Dario Karačić" userId="f1ece3e65ad3cf6c" providerId="LiveId" clId="{102A8DAE-BFA4-4B39-93AD-430D6BF74A43}" dt="2024-01-15T22:27:30.559" v="88" actId="27636"/>
        <pc:sldMkLst>
          <pc:docMk/>
          <pc:sldMk cId="4051166537" sldId="259"/>
        </pc:sldMkLst>
        <pc:spChg chg="mod">
          <ac:chgData name="Dario Karačić" userId="f1ece3e65ad3cf6c" providerId="LiveId" clId="{102A8DAE-BFA4-4B39-93AD-430D6BF74A43}" dt="2024-01-15T22:27:28.027" v="86" actId="27636"/>
          <ac:spMkLst>
            <pc:docMk/>
            <pc:sldMk cId="4051166537" sldId="259"/>
            <ac:spMk id="2" creationId="{855FA4AE-F6E6-1F88-F3CE-D8375493D55B}"/>
          </ac:spMkLst>
        </pc:spChg>
        <pc:spChg chg="mod">
          <ac:chgData name="Dario Karačić" userId="f1ece3e65ad3cf6c" providerId="LiveId" clId="{102A8DAE-BFA4-4B39-93AD-430D6BF74A43}" dt="2024-01-15T22:27:30.559" v="88" actId="27636"/>
          <ac:spMkLst>
            <pc:docMk/>
            <pc:sldMk cId="4051166537" sldId="259"/>
            <ac:spMk id="3" creationId="{237FFBBA-62FD-2767-57D9-2211B2D276B1}"/>
          </ac:spMkLst>
        </pc:spChg>
      </pc:sldChg>
      <pc:sldChg chg="delSp modSp new mod">
        <pc:chgData name="Dario Karačić" userId="f1ece3e65ad3cf6c" providerId="LiveId" clId="{102A8DAE-BFA4-4B39-93AD-430D6BF74A43}" dt="2024-01-15T22:28:17.958" v="103" actId="255"/>
        <pc:sldMkLst>
          <pc:docMk/>
          <pc:sldMk cId="691661711" sldId="260"/>
        </pc:sldMkLst>
        <pc:spChg chg="del">
          <ac:chgData name="Dario Karačić" userId="f1ece3e65ad3cf6c" providerId="LiveId" clId="{102A8DAE-BFA4-4B39-93AD-430D6BF74A43}" dt="2024-01-15T22:28:08.601" v="101" actId="478"/>
          <ac:spMkLst>
            <pc:docMk/>
            <pc:sldMk cId="691661711" sldId="260"/>
            <ac:spMk id="2" creationId="{29A633CA-4C24-1E5F-A633-A35456BC4B18}"/>
          </ac:spMkLst>
        </pc:spChg>
        <pc:spChg chg="mod">
          <ac:chgData name="Dario Karačić" userId="f1ece3e65ad3cf6c" providerId="LiveId" clId="{102A8DAE-BFA4-4B39-93AD-430D6BF74A43}" dt="2024-01-15T22:28:17.958" v="103" actId="255"/>
          <ac:spMkLst>
            <pc:docMk/>
            <pc:sldMk cId="691661711" sldId="260"/>
            <ac:spMk id="3" creationId="{4C246BA0-D3CE-7C64-628E-1DEFE338BF2D}"/>
          </ac:spMkLst>
        </pc:spChg>
      </pc:sldChg>
      <pc:sldChg chg="del">
        <pc:chgData name="Dario Karačić" userId="f1ece3e65ad3cf6c" providerId="LiveId" clId="{102A8DAE-BFA4-4B39-93AD-430D6BF74A43}" dt="2024-01-15T22:23:26.137" v="3" actId="2696"/>
        <pc:sldMkLst>
          <pc:docMk/>
          <pc:sldMk cId="2113177602" sldId="260"/>
        </pc:sldMkLst>
      </pc:sldChg>
      <pc:sldChg chg="del">
        <pc:chgData name="Dario Karačić" userId="f1ece3e65ad3cf6c" providerId="LiveId" clId="{102A8DAE-BFA4-4B39-93AD-430D6BF74A43}" dt="2024-01-15T22:23:26.137" v="3" actId="2696"/>
        <pc:sldMkLst>
          <pc:docMk/>
          <pc:sldMk cId="1535771061" sldId="261"/>
        </pc:sldMkLst>
      </pc:sldChg>
      <pc:sldChg chg="delSp modSp new mod">
        <pc:chgData name="Dario Karačić" userId="f1ece3e65ad3cf6c" providerId="LiveId" clId="{102A8DAE-BFA4-4B39-93AD-430D6BF74A43}" dt="2024-01-15T22:28:48.813" v="108" actId="478"/>
        <pc:sldMkLst>
          <pc:docMk/>
          <pc:sldMk cId="3531977824" sldId="261"/>
        </pc:sldMkLst>
        <pc:spChg chg="del">
          <ac:chgData name="Dario Karačić" userId="f1ece3e65ad3cf6c" providerId="LiveId" clId="{102A8DAE-BFA4-4B39-93AD-430D6BF74A43}" dt="2024-01-15T22:28:48.813" v="108" actId="478"/>
          <ac:spMkLst>
            <pc:docMk/>
            <pc:sldMk cId="3531977824" sldId="261"/>
            <ac:spMk id="2" creationId="{B2EE23CF-1F2B-A2D6-A29D-B9DE30361540}"/>
          </ac:spMkLst>
        </pc:spChg>
        <pc:spChg chg="mod">
          <ac:chgData name="Dario Karačić" userId="f1ece3e65ad3cf6c" providerId="LiveId" clId="{102A8DAE-BFA4-4B39-93AD-430D6BF74A43}" dt="2024-01-15T22:28:44.026" v="107" actId="5793"/>
          <ac:spMkLst>
            <pc:docMk/>
            <pc:sldMk cId="3531977824" sldId="261"/>
            <ac:spMk id="3" creationId="{FD9F55DD-3A04-BFF8-FB5C-81BB7D51C382}"/>
          </ac:spMkLst>
        </pc:spChg>
      </pc:sldChg>
      <pc:sldChg chg="addSp modSp new mod">
        <pc:chgData name="Dario Karačić" userId="f1ece3e65ad3cf6c" providerId="LiveId" clId="{102A8DAE-BFA4-4B39-93AD-430D6BF74A43}" dt="2024-01-15T22:30:32.280" v="139" actId="255"/>
        <pc:sldMkLst>
          <pc:docMk/>
          <pc:sldMk cId="3057347987" sldId="262"/>
        </pc:sldMkLst>
        <pc:spChg chg="add mod">
          <ac:chgData name="Dario Karačić" userId="f1ece3e65ad3cf6c" providerId="LiveId" clId="{102A8DAE-BFA4-4B39-93AD-430D6BF74A43}" dt="2024-01-15T22:30:06.304" v="135" actId="255"/>
          <ac:spMkLst>
            <pc:docMk/>
            <pc:sldMk cId="3057347987" sldId="262"/>
            <ac:spMk id="3" creationId="{8C2A4658-41B6-7033-9E52-73C80B59BCCA}"/>
          </ac:spMkLst>
        </pc:spChg>
        <pc:spChg chg="add mod">
          <ac:chgData name="Dario Karačić" userId="f1ece3e65ad3cf6c" providerId="LiveId" clId="{102A8DAE-BFA4-4B39-93AD-430D6BF74A43}" dt="2024-01-15T22:30:32.280" v="139" actId="255"/>
          <ac:spMkLst>
            <pc:docMk/>
            <pc:sldMk cId="3057347987" sldId="262"/>
            <ac:spMk id="5" creationId="{CBCD16BF-22A1-B349-74C0-457F72221A91}"/>
          </ac:spMkLst>
        </pc:spChg>
      </pc:sldChg>
      <pc:sldChg chg="del">
        <pc:chgData name="Dario Karačić" userId="f1ece3e65ad3cf6c" providerId="LiveId" clId="{102A8DAE-BFA4-4B39-93AD-430D6BF74A43}" dt="2024-01-15T22:23:26.137" v="3" actId="2696"/>
        <pc:sldMkLst>
          <pc:docMk/>
          <pc:sldMk cId="4285668462" sldId="262"/>
        </pc:sldMkLst>
      </pc:sldChg>
      <pc:sldChg chg="addSp modSp new mod">
        <pc:chgData name="Dario Karačić" userId="f1ece3e65ad3cf6c" providerId="LiveId" clId="{102A8DAE-BFA4-4B39-93AD-430D6BF74A43}" dt="2024-01-15T22:31:22.213" v="151" actId="255"/>
        <pc:sldMkLst>
          <pc:docMk/>
          <pc:sldMk cId="719465108" sldId="263"/>
        </pc:sldMkLst>
        <pc:spChg chg="add mod">
          <ac:chgData name="Dario Karačić" userId="f1ece3e65ad3cf6c" providerId="LiveId" clId="{102A8DAE-BFA4-4B39-93AD-430D6BF74A43}" dt="2024-01-15T22:31:22.213" v="151" actId="255"/>
          <ac:spMkLst>
            <pc:docMk/>
            <pc:sldMk cId="719465108" sldId="263"/>
            <ac:spMk id="3" creationId="{D77C948A-55AE-6760-600C-C5E32EB124D0}"/>
          </ac:spMkLst>
        </pc:spChg>
      </pc:sldChg>
      <pc:sldChg chg="del">
        <pc:chgData name="Dario Karačić" userId="f1ece3e65ad3cf6c" providerId="LiveId" clId="{102A8DAE-BFA4-4B39-93AD-430D6BF74A43}" dt="2024-01-15T22:23:26.137" v="3" actId="2696"/>
        <pc:sldMkLst>
          <pc:docMk/>
          <pc:sldMk cId="3833152827" sldId="263"/>
        </pc:sldMkLst>
      </pc:sldChg>
      <pc:sldChg chg="addSp modSp new mod modClrScheme chgLayout">
        <pc:chgData name="Dario Karačić" userId="f1ece3e65ad3cf6c" providerId="LiveId" clId="{102A8DAE-BFA4-4B39-93AD-430D6BF74A43}" dt="2024-01-15T22:31:35.757" v="157" actId="20577"/>
        <pc:sldMkLst>
          <pc:docMk/>
          <pc:sldMk cId="545320975" sldId="264"/>
        </pc:sldMkLst>
        <pc:spChg chg="add mod">
          <ac:chgData name="Dario Karačić" userId="f1ece3e65ad3cf6c" providerId="LiveId" clId="{102A8DAE-BFA4-4B39-93AD-430D6BF74A43}" dt="2024-01-15T22:31:35.757" v="157" actId="20577"/>
          <ac:spMkLst>
            <pc:docMk/>
            <pc:sldMk cId="545320975" sldId="264"/>
            <ac:spMk id="2" creationId="{EC42741D-BB23-D815-F9B7-169D285037A0}"/>
          </ac:spMkLst>
        </pc:spChg>
      </pc:sldChg>
      <pc:sldChg chg="del">
        <pc:chgData name="Dario Karačić" userId="f1ece3e65ad3cf6c" providerId="LiveId" clId="{102A8DAE-BFA4-4B39-93AD-430D6BF74A43}" dt="2024-01-15T22:23:26.137" v="3" actId="2696"/>
        <pc:sldMkLst>
          <pc:docMk/>
          <pc:sldMk cId="2054952525" sldId="264"/>
        </pc:sldMkLst>
      </pc:sldChg>
      <pc:sldChg chg="delSp modSp new mod">
        <pc:chgData name="Dario Karačić" userId="f1ece3e65ad3cf6c" providerId="LiveId" clId="{102A8DAE-BFA4-4B39-93AD-430D6BF74A43}" dt="2024-01-15T22:31:51.575" v="167" actId="478"/>
        <pc:sldMkLst>
          <pc:docMk/>
          <pc:sldMk cId="1297160006" sldId="265"/>
        </pc:sldMkLst>
        <pc:spChg chg="mod">
          <ac:chgData name="Dario Karačić" userId="f1ece3e65ad3cf6c" providerId="LiveId" clId="{102A8DAE-BFA4-4B39-93AD-430D6BF74A43}" dt="2024-01-15T22:31:48.684" v="166" actId="20577"/>
          <ac:spMkLst>
            <pc:docMk/>
            <pc:sldMk cId="1297160006" sldId="265"/>
            <ac:spMk id="2" creationId="{2FE89297-ED84-98F8-BABE-39C2A01DD6F1}"/>
          </ac:spMkLst>
        </pc:spChg>
        <pc:spChg chg="del">
          <ac:chgData name="Dario Karačić" userId="f1ece3e65ad3cf6c" providerId="LiveId" clId="{102A8DAE-BFA4-4B39-93AD-430D6BF74A43}" dt="2024-01-15T22:31:51.575" v="167" actId="478"/>
          <ac:spMkLst>
            <pc:docMk/>
            <pc:sldMk cId="1297160006" sldId="265"/>
            <ac:spMk id="3" creationId="{E897499C-EE21-DF27-5D0F-159E1A1E647F}"/>
          </ac:spMkLst>
        </pc:spChg>
      </pc:sldChg>
      <pc:sldChg chg="del">
        <pc:chgData name="Dario Karačić" userId="f1ece3e65ad3cf6c" providerId="LiveId" clId="{102A8DAE-BFA4-4B39-93AD-430D6BF74A43}" dt="2024-01-15T22:23:26.137" v="3" actId="2696"/>
        <pc:sldMkLst>
          <pc:docMk/>
          <pc:sldMk cId="2818750272" sldId="265"/>
        </pc:sldMkLst>
      </pc:sldChg>
      <pc:sldChg chg="del">
        <pc:chgData name="Dario Karačić" userId="f1ece3e65ad3cf6c" providerId="LiveId" clId="{102A8DAE-BFA4-4B39-93AD-430D6BF74A43}" dt="2024-01-15T22:23:26.137" v="3" actId="2696"/>
        <pc:sldMkLst>
          <pc:docMk/>
          <pc:sldMk cId="1148937125" sldId="266"/>
        </pc:sldMkLst>
      </pc:sldChg>
      <pc:sldChg chg="addSp delSp modSp new mod modClrScheme chgLayout">
        <pc:chgData name="Dario Karačić" userId="f1ece3e65ad3cf6c" providerId="LiveId" clId="{102A8DAE-BFA4-4B39-93AD-430D6BF74A43}" dt="2024-01-15T22:32:42.200" v="179" actId="255"/>
        <pc:sldMkLst>
          <pc:docMk/>
          <pc:sldMk cId="4178527226" sldId="266"/>
        </pc:sldMkLst>
        <pc:spChg chg="del">
          <ac:chgData name="Dario Karačić" userId="f1ece3e65ad3cf6c" providerId="LiveId" clId="{102A8DAE-BFA4-4B39-93AD-430D6BF74A43}" dt="2024-01-15T22:32:08.524" v="169" actId="700"/>
          <ac:spMkLst>
            <pc:docMk/>
            <pc:sldMk cId="4178527226" sldId="266"/>
            <ac:spMk id="2" creationId="{A0883E0B-AA70-A436-A933-852A5D8F7BB4}"/>
          </ac:spMkLst>
        </pc:spChg>
        <pc:spChg chg="add mod">
          <ac:chgData name="Dario Karačić" userId="f1ece3e65ad3cf6c" providerId="LiveId" clId="{102A8DAE-BFA4-4B39-93AD-430D6BF74A43}" dt="2024-01-15T22:32:42.200" v="179" actId="255"/>
          <ac:spMkLst>
            <pc:docMk/>
            <pc:sldMk cId="4178527226" sldId="266"/>
            <ac:spMk id="4" creationId="{4F0AF249-5700-C9F2-044B-EBCFA77D668B}"/>
          </ac:spMkLst>
        </pc:spChg>
      </pc:sldChg>
      <pc:sldChg chg="del">
        <pc:chgData name="Dario Karačić" userId="f1ece3e65ad3cf6c" providerId="LiveId" clId="{102A8DAE-BFA4-4B39-93AD-430D6BF74A43}" dt="2024-01-15T22:23:26.137" v="3" actId="2696"/>
        <pc:sldMkLst>
          <pc:docMk/>
          <pc:sldMk cId="2189085620" sldId="267"/>
        </pc:sldMkLst>
      </pc:sldChg>
      <pc:sldChg chg="addSp delSp modSp new mod">
        <pc:chgData name="Dario Karačić" userId="f1ece3e65ad3cf6c" providerId="LiveId" clId="{102A8DAE-BFA4-4B39-93AD-430D6BF74A43}" dt="2024-01-15T22:34:01.430" v="194" actId="122"/>
        <pc:sldMkLst>
          <pc:docMk/>
          <pc:sldMk cId="4177350416" sldId="267"/>
        </pc:sldMkLst>
        <pc:spChg chg="add del mod">
          <ac:chgData name="Dario Karačić" userId="f1ece3e65ad3cf6c" providerId="LiveId" clId="{102A8DAE-BFA4-4B39-93AD-430D6BF74A43}" dt="2024-01-15T22:33:41.231" v="186" actId="478"/>
          <ac:spMkLst>
            <pc:docMk/>
            <pc:sldMk cId="4177350416" sldId="267"/>
            <ac:spMk id="3" creationId="{4FDCD18A-4ECA-564D-17E9-33A7FFF1C9F1}"/>
          </ac:spMkLst>
        </pc:spChg>
        <pc:spChg chg="add mod">
          <ac:chgData name="Dario Karačić" userId="f1ece3e65ad3cf6c" providerId="LiveId" clId="{102A8DAE-BFA4-4B39-93AD-430D6BF74A43}" dt="2024-01-15T22:34:01.430" v="194" actId="122"/>
          <ac:spMkLst>
            <pc:docMk/>
            <pc:sldMk cId="4177350416" sldId="267"/>
            <ac:spMk id="5" creationId="{AD3F5E7F-AD7B-86E9-4FC1-8B58F784A1B7}"/>
          </ac:spMkLst>
        </pc:spChg>
      </pc:sldChg>
      <pc:sldChg chg="addSp modSp new mod">
        <pc:chgData name="Dario Karačić" userId="f1ece3e65ad3cf6c" providerId="LiveId" clId="{102A8DAE-BFA4-4B39-93AD-430D6BF74A43}" dt="2024-01-15T22:35:06.231" v="221" actId="12"/>
        <pc:sldMkLst>
          <pc:docMk/>
          <pc:sldMk cId="1822083275" sldId="268"/>
        </pc:sldMkLst>
        <pc:spChg chg="add mod">
          <ac:chgData name="Dario Karačić" userId="f1ece3e65ad3cf6c" providerId="LiveId" clId="{102A8DAE-BFA4-4B39-93AD-430D6BF74A43}" dt="2024-01-15T22:35:06.231" v="221" actId="12"/>
          <ac:spMkLst>
            <pc:docMk/>
            <pc:sldMk cId="1822083275" sldId="268"/>
            <ac:spMk id="3" creationId="{D7C803A5-163F-C63B-6DF3-F2E3502FDA89}"/>
          </ac:spMkLst>
        </pc:spChg>
      </pc:sldChg>
      <pc:sldChg chg="del">
        <pc:chgData name="Dario Karačić" userId="f1ece3e65ad3cf6c" providerId="LiveId" clId="{102A8DAE-BFA4-4B39-93AD-430D6BF74A43}" dt="2024-01-15T22:23:26.137" v="3" actId="2696"/>
        <pc:sldMkLst>
          <pc:docMk/>
          <pc:sldMk cId="2984827177" sldId="268"/>
        </pc:sldMkLst>
      </pc:sldChg>
      <pc:sldChg chg="del">
        <pc:chgData name="Dario Karačić" userId="f1ece3e65ad3cf6c" providerId="LiveId" clId="{102A8DAE-BFA4-4B39-93AD-430D6BF74A43}" dt="2024-01-15T22:23:26.137" v="3" actId="2696"/>
        <pc:sldMkLst>
          <pc:docMk/>
          <pc:sldMk cId="155874145" sldId="269"/>
        </pc:sldMkLst>
      </pc:sldChg>
      <pc:sldChg chg="addSp modSp new mod">
        <pc:chgData name="Dario Karačić" userId="f1ece3e65ad3cf6c" providerId="LiveId" clId="{102A8DAE-BFA4-4B39-93AD-430D6BF74A43}" dt="2024-01-15T22:35:46.057" v="231" actId="255"/>
        <pc:sldMkLst>
          <pc:docMk/>
          <pc:sldMk cId="797077546" sldId="269"/>
        </pc:sldMkLst>
        <pc:spChg chg="add mod">
          <ac:chgData name="Dario Karačić" userId="f1ece3e65ad3cf6c" providerId="LiveId" clId="{102A8DAE-BFA4-4B39-93AD-430D6BF74A43}" dt="2024-01-15T22:35:46.057" v="231" actId="255"/>
          <ac:spMkLst>
            <pc:docMk/>
            <pc:sldMk cId="797077546" sldId="269"/>
            <ac:spMk id="3" creationId="{8530F428-ABD0-225B-97F5-58F4FC92D60C}"/>
          </ac:spMkLst>
        </pc:spChg>
      </pc:sldChg>
      <pc:sldChg chg="addSp modSp new mod">
        <pc:chgData name="Dario Karačić" userId="f1ece3e65ad3cf6c" providerId="LiveId" clId="{102A8DAE-BFA4-4B39-93AD-430D6BF74A43}" dt="2024-01-15T22:36:23.706" v="243" actId="20577"/>
        <pc:sldMkLst>
          <pc:docMk/>
          <pc:sldMk cId="1653601955" sldId="270"/>
        </pc:sldMkLst>
        <pc:spChg chg="add mod">
          <ac:chgData name="Dario Karačić" userId="f1ece3e65ad3cf6c" providerId="LiveId" clId="{102A8DAE-BFA4-4B39-93AD-430D6BF74A43}" dt="2024-01-15T22:36:23.706" v="243" actId="20577"/>
          <ac:spMkLst>
            <pc:docMk/>
            <pc:sldMk cId="1653601955" sldId="270"/>
            <ac:spMk id="3" creationId="{7F48DA43-8AEC-3FD1-137D-FDE3876C1333}"/>
          </ac:spMkLst>
        </pc:spChg>
      </pc:sldChg>
      <pc:sldChg chg="addSp modSp new mod">
        <pc:chgData name="Dario Karačić" userId="f1ece3e65ad3cf6c" providerId="LiveId" clId="{102A8DAE-BFA4-4B39-93AD-430D6BF74A43}" dt="2024-01-15T22:37:12.520" v="271" actId="20577"/>
        <pc:sldMkLst>
          <pc:docMk/>
          <pc:sldMk cId="2335272406" sldId="271"/>
        </pc:sldMkLst>
        <pc:spChg chg="add mod">
          <ac:chgData name="Dario Karačić" userId="f1ece3e65ad3cf6c" providerId="LiveId" clId="{102A8DAE-BFA4-4B39-93AD-430D6BF74A43}" dt="2024-01-15T22:37:12.520" v="271" actId="20577"/>
          <ac:spMkLst>
            <pc:docMk/>
            <pc:sldMk cId="2335272406" sldId="271"/>
            <ac:spMk id="3" creationId="{445F68F9-36E4-6124-9884-51E1C3C2A6CE}"/>
          </ac:spMkLst>
        </pc:spChg>
      </pc:sldChg>
      <pc:sldMasterChg chg="del delSldLayout">
        <pc:chgData name="Dario Karačić" userId="f1ece3e65ad3cf6c" providerId="LiveId" clId="{102A8DAE-BFA4-4B39-93AD-430D6BF74A43}" dt="2024-01-15T22:23:26.137" v="3" actId="2696"/>
        <pc:sldMasterMkLst>
          <pc:docMk/>
          <pc:sldMasterMk cId="2761217140" sldId="2147483660"/>
        </pc:sldMasterMkLst>
        <pc:sldLayoutChg chg="del">
          <pc:chgData name="Dario Karačić" userId="f1ece3e65ad3cf6c" providerId="LiveId" clId="{102A8DAE-BFA4-4B39-93AD-430D6BF74A43}" dt="2024-01-15T22:23:26.137" v="3" actId="2696"/>
          <pc:sldLayoutMkLst>
            <pc:docMk/>
            <pc:sldMasterMk cId="2761217140" sldId="2147483660"/>
            <pc:sldLayoutMk cId="3853330473" sldId="2147483661"/>
          </pc:sldLayoutMkLst>
        </pc:sldLayoutChg>
        <pc:sldLayoutChg chg="del">
          <pc:chgData name="Dario Karačić" userId="f1ece3e65ad3cf6c" providerId="LiveId" clId="{102A8DAE-BFA4-4B39-93AD-430D6BF74A43}" dt="2024-01-15T22:23:26.137" v="3" actId="2696"/>
          <pc:sldLayoutMkLst>
            <pc:docMk/>
            <pc:sldMasterMk cId="2761217140" sldId="2147483660"/>
            <pc:sldLayoutMk cId="485556630" sldId="2147483662"/>
          </pc:sldLayoutMkLst>
        </pc:sldLayoutChg>
        <pc:sldLayoutChg chg="del">
          <pc:chgData name="Dario Karačić" userId="f1ece3e65ad3cf6c" providerId="LiveId" clId="{102A8DAE-BFA4-4B39-93AD-430D6BF74A43}" dt="2024-01-15T22:23:26.137" v="3" actId="2696"/>
          <pc:sldLayoutMkLst>
            <pc:docMk/>
            <pc:sldMasterMk cId="2761217140" sldId="2147483660"/>
            <pc:sldLayoutMk cId="2882061402" sldId="2147483663"/>
          </pc:sldLayoutMkLst>
        </pc:sldLayoutChg>
        <pc:sldLayoutChg chg="del">
          <pc:chgData name="Dario Karačić" userId="f1ece3e65ad3cf6c" providerId="LiveId" clId="{102A8DAE-BFA4-4B39-93AD-430D6BF74A43}" dt="2024-01-15T22:23:26.137" v="3" actId="2696"/>
          <pc:sldLayoutMkLst>
            <pc:docMk/>
            <pc:sldMasterMk cId="2761217140" sldId="2147483660"/>
            <pc:sldLayoutMk cId="2643523639" sldId="2147483664"/>
          </pc:sldLayoutMkLst>
        </pc:sldLayoutChg>
        <pc:sldLayoutChg chg="del">
          <pc:chgData name="Dario Karačić" userId="f1ece3e65ad3cf6c" providerId="LiveId" clId="{102A8DAE-BFA4-4B39-93AD-430D6BF74A43}" dt="2024-01-15T22:23:26.137" v="3" actId="2696"/>
          <pc:sldLayoutMkLst>
            <pc:docMk/>
            <pc:sldMasterMk cId="2761217140" sldId="2147483660"/>
            <pc:sldLayoutMk cId="3085038352" sldId="2147483665"/>
          </pc:sldLayoutMkLst>
        </pc:sldLayoutChg>
        <pc:sldLayoutChg chg="del">
          <pc:chgData name="Dario Karačić" userId="f1ece3e65ad3cf6c" providerId="LiveId" clId="{102A8DAE-BFA4-4B39-93AD-430D6BF74A43}" dt="2024-01-15T22:23:26.137" v="3" actId="2696"/>
          <pc:sldLayoutMkLst>
            <pc:docMk/>
            <pc:sldMasterMk cId="2761217140" sldId="2147483660"/>
            <pc:sldLayoutMk cId="2482840253" sldId="2147483666"/>
          </pc:sldLayoutMkLst>
        </pc:sldLayoutChg>
        <pc:sldLayoutChg chg="del">
          <pc:chgData name="Dario Karačić" userId="f1ece3e65ad3cf6c" providerId="LiveId" clId="{102A8DAE-BFA4-4B39-93AD-430D6BF74A43}" dt="2024-01-15T22:23:26.137" v="3" actId="2696"/>
          <pc:sldLayoutMkLst>
            <pc:docMk/>
            <pc:sldMasterMk cId="2761217140" sldId="2147483660"/>
            <pc:sldLayoutMk cId="4277082661" sldId="2147483667"/>
          </pc:sldLayoutMkLst>
        </pc:sldLayoutChg>
        <pc:sldLayoutChg chg="del">
          <pc:chgData name="Dario Karačić" userId="f1ece3e65ad3cf6c" providerId="LiveId" clId="{102A8DAE-BFA4-4B39-93AD-430D6BF74A43}" dt="2024-01-15T22:23:26.137" v="3" actId="2696"/>
          <pc:sldLayoutMkLst>
            <pc:docMk/>
            <pc:sldMasterMk cId="2761217140" sldId="2147483660"/>
            <pc:sldLayoutMk cId="3887391000" sldId="2147483668"/>
          </pc:sldLayoutMkLst>
        </pc:sldLayoutChg>
        <pc:sldLayoutChg chg="del">
          <pc:chgData name="Dario Karačić" userId="f1ece3e65ad3cf6c" providerId="LiveId" clId="{102A8DAE-BFA4-4B39-93AD-430D6BF74A43}" dt="2024-01-15T22:23:26.137" v="3" actId="2696"/>
          <pc:sldLayoutMkLst>
            <pc:docMk/>
            <pc:sldMasterMk cId="2761217140" sldId="2147483660"/>
            <pc:sldLayoutMk cId="1912361267" sldId="2147483669"/>
          </pc:sldLayoutMkLst>
        </pc:sldLayoutChg>
        <pc:sldLayoutChg chg="del">
          <pc:chgData name="Dario Karačić" userId="f1ece3e65ad3cf6c" providerId="LiveId" clId="{102A8DAE-BFA4-4B39-93AD-430D6BF74A43}" dt="2024-01-15T22:23:26.137" v="3" actId="2696"/>
          <pc:sldLayoutMkLst>
            <pc:docMk/>
            <pc:sldMasterMk cId="2761217140" sldId="2147483660"/>
            <pc:sldLayoutMk cId="2987290012" sldId="2147483670"/>
          </pc:sldLayoutMkLst>
        </pc:sldLayoutChg>
        <pc:sldLayoutChg chg="del">
          <pc:chgData name="Dario Karačić" userId="f1ece3e65ad3cf6c" providerId="LiveId" clId="{102A8DAE-BFA4-4B39-93AD-430D6BF74A43}" dt="2024-01-15T22:23:26.137" v="3" actId="2696"/>
          <pc:sldLayoutMkLst>
            <pc:docMk/>
            <pc:sldMasterMk cId="2761217140" sldId="2147483660"/>
            <pc:sldLayoutMk cId="3562860049" sldId="2147483671"/>
          </pc:sldLayoutMkLst>
        </pc:sldLayoutChg>
        <pc:sldLayoutChg chg="del">
          <pc:chgData name="Dario Karačić" userId="f1ece3e65ad3cf6c" providerId="LiveId" clId="{102A8DAE-BFA4-4B39-93AD-430D6BF74A43}" dt="2024-01-15T22:23:26.137" v="3" actId="2696"/>
          <pc:sldLayoutMkLst>
            <pc:docMk/>
            <pc:sldMasterMk cId="2761217140" sldId="2147483660"/>
            <pc:sldLayoutMk cId="2014500929" sldId="214748367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01E0F-DA89-45BF-B351-1635913CBCD2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E03F-DCAF-4F46-89EB-495DC63B6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6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9E03F-DCAF-4F46-89EB-495DC63B62D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1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AEC93D-FB8E-E75A-E866-A887A3126F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BF590F6-60E4-5891-16B0-C8FDE5938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7CCEB58-F531-18F0-9B2A-1F570DD6D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0FEF-C548-4579-9A4D-3D3D5F005C6C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7768206-2221-C8EE-6FEC-FD1B5153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2678A3C-A74D-6EE1-E355-A5D24B59A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B232-30B3-4B6D-9B19-8EAD9D238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483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BCEE43-346F-5A05-9B3E-BBEDDCE33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038891B-AF19-8758-2E2B-A3582971A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152E9BA-0AE5-048F-6F8F-86E4FC4C6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0FEF-C548-4579-9A4D-3D3D5F005C6C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02660C6-D541-38B1-231C-8A9585296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D6FB5AF-2214-C54C-095F-F245C0F8B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B232-30B3-4B6D-9B19-8EAD9D238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732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9C76524-31EE-53D8-CD63-51A7BE8E8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D5C601C-03D0-4296-F8BD-FBBD680A8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11D1CDD-2E88-679E-DB0F-224F91B33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0FEF-C548-4579-9A4D-3D3D5F005C6C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74323B6-87E1-42F2-B93D-9E84C5646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AF3EED0-798F-DDF4-79FE-11714F350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B232-30B3-4B6D-9B19-8EAD9D238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713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8ACA58-5572-2273-1A2F-3E8969D6F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9A6C5AF-56EA-8207-9282-4D9E75ABE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A5FEADF-8698-B6DF-9994-493434FDB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0FEF-C548-4579-9A4D-3D3D5F005C6C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214886F-53F1-895F-A5DD-3E23180B0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490004F-8780-DC15-A52E-ABCDF0280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B232-30B3-4B6D-9B19-8EAD9D238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667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80B5C0-988F-44B2-D962-1FF462E1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99D1C84-6110-21D4-11F6-187225BBE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5184DCD-29E8-7C6B-1BA1-5D5831A40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0FEF-C548-4579-9A4D-3D3D5F005C6C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82CEEE5-9577-09DB-BCB9-2ED534733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27F7C1B-FE09-C899-335E-3B95E3D41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B232-30B3-4B6D-9B19-8EAD9D238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956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B8D928-285A-EBDF-2E04-B53CCA870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0FEF3B-091E-0C10-8829-7ADEF9067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B307CCA-56BC-3BC9-5A48-17581B637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4441355-B6E9-310D-7DEA-6D577495B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0FEF-C548-4579-9A4D-3D3D5F005C6C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E826EA4-9473-9589-8250-F27C4B8F8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05E48B4-AE97-936E-45D2-9530CE772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B232-30B3-4B6D-9B19-8EAD9D238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097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D505C3-4D62-9CD3-6E52-EF95FD524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DEFFA4F-19E6-0F13-E59F-A4743FE34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E54DF02-2DA7-83F8-AD98-8061A3F31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CE0A921-9C09-2CB6-15D5-D551B347B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2B4AF7A-B501-DC56-4A84-8064034FC7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D6BBDA3-CAF4-CA07-1002-165FFF58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0FEF-C548-4579-9A4D-3D3D5F005C6C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6487A9B-4E37-EC74-20F2-A8D5803C5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8947B12-235C-DB68-6118-B2D2B4AEB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B232-30B3-4B6D-9B19-8EAD9D238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043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453E4E-544B-B3A8-5081-979F0E5ED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E3BD687-AE67-C4F8-5B45-D7A5680F8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0FEF-C548-4579-9A4D-3D3D5F005C6C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104A503-D37D-080E-76BC-0B79442F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092C3FC-6FB5-1E66-B5F9-F5E489EE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B232-30B3-4B6D-9B19-8EAD9D238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029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672F69A-704D-955D-681A-B24AD4B73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0FEF-C548-4579-9A4D-3D3D5F005C6C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54FE363-963A-84F1-5804-22FBC6ED7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C3B37A9A-AAC4-7FEB-0CD5-F8BB5A86A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B232-30B3-4B6D-9B19-8EAD9D238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94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14ABE9-AD09-2B3E-BB8F-1ACA3BA39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65456CA-25FB-F832-8FC1-AAD67BA4B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7E7C7FA-3AB9-67B6-2E98-E2987B5A2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F77F52C-0508-8FEB-EAF8-30FD310D8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0FEF-C548-4579-9A4D-3D3D5F005C6C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8092806-514F-8BD8-5EE6-A9729A46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0C8A922-AF9B-8FAF-9CE0-95DAD6B41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B232-30B3-4B6D-9B19-8EAD9D238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725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CFE046-2593-FDDD-4576-C2A24CC5F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342F50F6-30C2-7AD0-AA35-210C91A13B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3456FBB-5AC0-0C37-F25E-EDF11F862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1281D66-D80D-DC9D-A65B-F5449762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0FEF-C548-4579-9A4D-3D3D5F005C6C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8C7DD8F-6A2F-F332-6D41-EA3D196F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A2333AE-8C38-2C76-A5D2-135CFE1EE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B232-30B3-4B6D-9B19-8EAD9D238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497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96C4BCAB-A4A7-B949-5E90-7EF487437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5A14E91-AE11-0DC1-9788-8C5BB6342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026D62A-E8B5-1778-E9B4-960017CBB1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D0FEF-C548-4579-9A4D-3D3D5F005C6C}" type="datetimeFigureOut">
              <a:rPr lang="hr-HR" smtClean="0"/>
              <a:t>15.1.2024.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F48EA8C-3F87-0C35-6BB8-C2BA95BB54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F90DFF1-63FF-6FB2-45C1-BFC3BF239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6B232-30B3-4B6D-9B19-8EAD9D238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452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ciklopedija.hr/natuknica.aspx?ID=48063" TargetMode="External"/><Relationship Id="rId2" Type="http://schemas.openxmlformats.org/officeDocument/2006/relationships/hyperlink" Target="https://www.enciklopedija.hr/natuknica.aspx?ID=640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B33DC6A-1F1C-4A06-834E-CFF88F1C0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0FE1D5CF-87B8-4A8A-AD3C-01D06A607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08641" cy="6858000"/>
          </a:xfrm>
          <a:custGeom>
            <a:avLst/>
            <a:gdLst>
              <a:gd name="connsiteX0" fmla="*/ 0 w 6208641"/>
              <a:gd name="connsiteY0" fmla="*/ 0 h 6858000"/>
              <a:gd name="connsiteX1" fmla="*/ 5464181 w 6208641"/>
              <a:gd name="connsiteY1" fmla="*/ 0 h 6858000"/>
              <a:gd name="connsiteX2" fmla="*/ 5538086 w 6208641"/>
              <a:gd name="connsiteY2" fmla="*/ 159684 h 6858000"/>
              <a:gd name="connsiteX3" fmla="*/ 6208641 w 6208641"/>
              <a:gd name="connsiteY3" fmla="*/ 3706589 h 6858000"/>
              <a:gd name="connsiteX4" fmla="*/ 5734754 w 6208641"/>
              <a:gd name="connsiteY4" fmla="*/ 6730443 h 6858000"/>
              <a:gd name="connsiteX5" fmla="*/ 5689361 w 6208641"/>
              <a:gd name="connsiteY5" fmla="*/ 6858000 h 6858000"/>
              <a:gd name="connsiteX6" fmla="*/ 0 w 620864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8641" h="6858000">
                <a:moveTo>
                  <a:pt x="0" y="0"/>
                </a:moveTo>
                <a:lnTo>
                  <a:pt x="5464181" y="0"/>
                </a:lnTo>
                <a:lnTo>
                  <a:pt x="5538086" y="159684"/>
                </a:lnTo>
                <a:cubicBezTo>
                  <a:pt x="5961440" y="1172168"/>
                  <a:pt x="6208641" y="2392735"/>
                  <a:pt x="6208641" y="3706589"/>
                </a:cubicBezTo>
                <a:cubicBezTo>
                  <a:pt x="6208641" y="4801467"/>
                  <a:pt x="6036974" y="5831563"/>
                  <a:pt x="5734754" y="6730443"/>
                </a:cubicBezTo>
                <a:lnTo>
                  <a:pt x="568936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60926200-45C2-41E9-839F-31CD5FE4C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03325" cy="6858000"/>
          </a:xfrm>
          <a:custGeom>
            <a:avLst/>
            <a:gdLst>
              <a:gd name="connsiteX0" fmla="*/ 0 w 6203325"/>
              <a:gd name="connsiteY0" fmla="*/ 0 h 6858000"/>
              <a:gd name="connsiteX1" fmla="*/ 5458865 w 6203325"/>
              <a:gd name="connsiteY1" fmla="*/ 0 h 6858000"/>
              <a:gd name="connsiteX2" fmla="*/ 5532770 w 6203325"/>
              <a:gd name="connsiteY2" fmla="*/ 159684 h 6858000"/>
              <a:gd name="connsiteX3" fmla="*/ 6203325 w 6203325"/>
              <a:gd name="connsiteY3" fmla="*/ 3706589 h 6858000"/>
              <a:gd name="connsiteX4" fmla="*/ 5729438 w 6203325"/>
              <a:gd name="connsiteY4" fmla="*/ 6730443 h 6858000"/>
              <a:gd name="connsiteX5" fmla="*/ 5684045 w 6203325"/>
              <a:gd name="connsiteY5" fmla="*/ 6858000 h 6858000"/>
              <a:gd name="connsiteX6" fmla="*/ 0 w 620332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3325" h="6858000">
                <a:moveTo>
                  <a:pt x="0" y="0"/>
                </a:moveTo>
                <a:lnTo>
                  <a:pt x="5458865" y="0"/>
                </a:lnTo>
                <a:lnTo>
                  <a:pt x="5532770" y="159684"/>
                </a:lnTo>
                <a:cubicBezTo>
                  <a:pt x="5956124" y="1172168"/>
                  <a:pt x="6203325" y="2392735"/>
                  <a:pt x="6203325" y="3706589"/>
                </a:cubicBezTo>
                <a:cubicBezTo>
                  <a:pt x="6203325" y="4801467"/>
                  <a:pt x="6031658" y="5831563"/>
                  <a:pt x="5729438" y="6730443"/>
                </a:cubicBezTo>
                <a:lnTo>
                  <a:pt x="568404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7">
            <a:extLst>
              <a:ext uri="{FF2B5EF4-FFF2-40B4-BE49-F238E27FC236}">
                <a16:creationId xmlns:a16="http://schemas.microsoft.com/office/drawing/2014/main" id="{91465219-5580-6FBC-AB90-93DF964A3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748" y="853954"/>
            <a:ext cx="5019074" cy="3204134"/>
          </a:xfrm>
        </p:spPr>
        <p:txBody>
          <a:bodyPr anchor="b">
            <a:normAutofit/>
          </a:bodyPr>
          <a:lstStyle/>
          <a:p>
            <a:br>
              <a:rPr lang="hr-HR" sz="5400" dirty="0">
                <a:latin typeface="Myriad Pro Light SemiExt" charset="0"/>
                <a:cs typeface="Myriad Pro Light SemiExt" charset="0"/>
              </a:rPr>
            </a:br>
            <a:r>
              <a:rPr lang="pl-PL" sz="5400" dirty="0">
                <a:latin typeface="Tw Cen MT" panose="020B0602020104020603"/>
                <a:ea typeface="+mj-ea"/>
                <a:cs typeface="+mj-cs"/>
              </a:rPr>
              <a:t>Sinekološka</a:t>
            </a:r>
            <a:r>
              <a:rPr lang="pl-PL" sz="5400" cap="all" dirty="0">
                <a:latin typeface="Tw Cen MT" panose="020B0602020104020603"/>
                <a:ea typeface="+mj-ea"/>
                <a:cs typeface="+mj-cs"/>
              </a:rPr>
              <a:t> STEM EDUKA</a:t>
            </a:r>
            <a:r>
              <a:rPr lang="pl-PL" sz="5400" dirty="0">
                <a:latin typeface="Tw Cen MT" panose="020B0602020104020603"/>
                <a:ea typeface="+mj-ea"/>
                <a:cs typeface="+mj-cs"/>
              </a:rPr>
              <a:t>cija</a:t>
            </a:r>
            <a:r>
              <a:rPr lang="pl-PL" sz="5400" cap="all" dirty="0">
                <a:latin typeface="Tw Cen MT" panose="020B0602020104020603"/>
                <a:ea typeface="+mj-ea"/>
                <a:cs typeface="+mj-cs"/>
              </a:rPr>
              <a:t> </a:t>
            </a:r>
            <a:r>
              <a:rPr lang="pl-PL" sz="5400" dirty="0">
                <a:latin typeface="Tw Cen MT" panose="020B0602020104020603"/>
                <a:ea typeface="+mj-ea"/>
                <a:cs typeface="+mj-cs"/>
              </a:rPr>
              <a:t>u</a:t>
            </a:r>
            <a:r>
              <a:rPr lang="pl-PL" sz="5400" cap="all" dirty="0">
                <a:latin typeface="Tw Cen MT" panose="020B0602020104020603"/>
                <a:ea typeface="+mj-ea"/>
                <a:cs typeface="+mj-cs"/>
              </a:rPr>
              <a:t> </a:t>
            </a:r>
            <a:r>
              <a:rPr lang="pl-PL" sz="5400" dirty="0">
                <a:latin typeface="Tw Cen MT" panose="020B0602020104020603"/>
                <a:ea typeface="+mj-ea"/>
                <a:cs typeface="+mj-cs"/>
              </a:rPr>
              <a:t>Klinči</a:t>
            </a:r>
            <a:endParaRPr lang="en-US" sz="5400" b="1" dirty="0">
              <a:latin typeface="Myriad Pro Bold SemiExt" charset="0"/>
              <a:cs typeface="Myriad Pro Bold SemiExt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F89311E-E4C6-4A10-9DA8-4C402B9F0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224" y="4705563"/>
            <a:ext cx="4142336" cy="1731078"/>
          </a:xfrm>
        </p:spPr>
        <p:txBody>
          <a:bodyPr>
            <a:normAutofit/>
          </a:bodyPr>
          <a:lstStyle/>
          <a:p>
            <a:endParaRPr lang="hr-HR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Kiseline i lužine</a:t>
            </a:r>
            <a:endParaRPr lang="hr-HR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hr-HR" sz="2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Slika 5" descr="Slika na kojoj se prikazuje tekst&#10;&#10;Opis je automatski generiran">
            <a:extLst>
              <a:ext uri="{FF2B5EF4-FFF2-40B4-BE49-F238E27FC236}">
                <a16:creationId xmlns:a16="http://schemas.microsoft.com/office/drawing/2014/main" id="{E246C1BB-DB6E-351B-D105-8C5F101C3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217" y="1452877"/>
            <a:ext cx="4406746" cy="27432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546920"/>
            <a:ext cx="501907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8572870C-4822-4801-35D3-0459C9AC09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9020" y="5212683"/>
            <a:ext cx="7361519" cy="1582725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08745593-FB24-7620-D2DD-53FBE372F7C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662" y="607689"/>
            <a:ext cx="977646" cy="367839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7FC24C9E-6B11-8109-ED9E-B4ADB7CBBC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87304" y="464188"/>
            <a:ext cx="615599" cy="615599"/>
          </a:xfrm>
          <a:prstGeom prst="rect">
            <a:avLst/>
          </a:prstGeom>
        </p:spPr>
      </p:pic>
      <p:pic>
        <p:nvPicPr>
          <p:cNvPr id="18" name="Slika 17">
            <a:extLst>
              <a:ext uri="{FF2B5EF4-FFF2-40B4-BE49-F238E27FC236}">
                <a16:creationId xmlns:a16="http://schemas.microsoft.com/office/drawing/2014/main" id="{940F73C0-512C-E9A8-CFB7-4BC4E732A4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5211" y="618268"/>
            <a:ext cx="1408105" cy="434909"/>
          </a:xfrm>
          <a:prstGeom prst="rect">
            <a:avLst/>
          </a:prstGeom>
        </p:spPr>
      </p:pic>
      <p:pic>
        <p:nvPicPr>
          <p:cNvPr id="22" name="Slika 21" descr="Slika na kojoj se prikazuje tekst&#10;&#10;Opis je automatski generiran">
            <a:extLst>
              <a:ext uri="{FF2B5EF4-FFF2-40B4-BE49-F238E27FC236}">
                <a16:creationId xmlns:a16="http://schemas.microsoft.com/office/drawing/2014/main" id="{E566FE63-EA82-237B-89BA-DA970B4E20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31259" y="605190"/>
            <a:ext cx="1890517" cy="42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762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4F0AF249-5700-C9F2-044B-EBCFA77D668B}"/>
              </a:ext>
            </a:extLst>
          </p:cNvPr>
          <p:cNvSpPr txBox="1"/>
          <p:nvPr/>
        </p:nvSpPr>
        <p:spPr>
          <a:xfrm>
            <a:off x="673768" y="577516"/>
            <a:ext cx="11518232" cy="4694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Čiste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baze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uglavnom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čvrste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tvari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u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laboratoriju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najčešće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rabe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njihove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otopine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Baze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nastaju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reakcijom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odgovarajućega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oksida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metala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vodom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Lužine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vodene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otopine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hidroksida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baza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koje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reakciji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vodom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povećavaju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koncentraciju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hidroksidnih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OH– 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iona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527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>
            <a:extLst>
              <a:ext uri="{FF2B5EF4-FFF2-40B4-BE49-F238E27FC236}">
                <a16:creationId xmlns:a16="http://schemas.microsoft.com/office/drawing/2014/main" id="{AD3F5E7F-AD7B-86E9-4FC1-8B58F784A1B7}"/>
              </a:ext>
            </a:extLst>
          </p:cNvPr>
          <p:cNvSpPr txBox="1"/>
          <p:nvPr/>
        </p:nvSpPr>
        <p:spPr>
          <a:xfrm>
            <a:off x="232610" y="228123"/>
            <a:ext cx="11726779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hr-HR" dirty="0"/>
          </a:p>
          <a:p>
            <a:pPr algn="ctr"/>
            <a:r>
              <a:rPr lang="hr-HR" sz="2800" dirty="0"/>
              <a:t>metal ⟶O2 + oksid metala ⟶H2O + hidroksid metala(baza)</a:t>
            </a:r>
          </a:p>
          <a:p>
            <a:endParaRPr lang="hr-HR" sz="2800" dirty="0"/>
          </a:p>
          <a:p>
            <a:endParaRPr lang="hr-HR" sz="2800" dirty="0"/>
          </a:p>
          <a:p>
            <a:r>
              <a:rPr lang="hr-HR" sz="2800" dirty="0"/>
              <a:t>Jake baze u reakciji s vodom potpuno disociraju. Njihovu disocijaciju u vodi pišemo sa strelicom u jednom smjeru.</a:t>
            </a:r>
          </a:p>
          <a:p>
            <a:endParaRPr lang="hr-HR" sz="2800" dirty="0"/>
          </a:p>
          <a:p>
            <a:pPr algn="ctr"/>
            <a:r>
              <a:rPr lang="hr-HR" sz="2800" dirty="0" err="1"/>
              <a:t>NaOH</a:t>
            </a:r>
            <a:r>
              <a:rPr lang="hr-HR" sz="2800" dirty="0"/>
              <a:t>(s) ⟶H2O Na+(</a:t>
            </a:r>
            <a:r>
              <a:rPr lang="hr-HR" sz="2800" dirty="0" err="1"/>
              <a:t>aq</a:t>
            </a:r>
            <a:r>
              <a:rPr lang="hr-HR" sz="2800" dirty="0"/>
              <a:t>) + OH–(</a:t>
            </a:r>
            <a:r>
              <a:rPr lang="hr-HR" sz="2800" dirty="0" err="1"/>
              <a:t>aq</a:t>
            </a:r>
            <a:r>
              <a:rPr lang="hr-HR" sz="2800" dirty="0"/>
              <a:t>)</a:t>
            </a:r>
          </a:p>
          <a:p>
            <a:endParaRPr lang="hr-HR" sz="2800" dirty="0"/>
          </a:p>
          <a:p>
            <a:r>
              <a:rPr lang="hr-HR" sz="2800" dirty="0"/>
              <a:t>Kod slabih baza ne reagiraju s vodom sve molekule, nego tek jedan dio njih. Baza je to slabija što manji broj molekula reagira s vodom, odnosno što je manja koncentracija ionizacijom nastalih iona (OH– i B+). Njihovu ionizaciju u vodi pišemo sa ravnotežnim strelicama.</a:t>
            </a:r>
          </a:p>
          <a:p>
            <a:endParaRPr lang="hr-HR" sz="2800" dirty="0"/>
          </a:p>
          <a:p>
            <a:pPr algn="ctr"/>
            <a:r>
              <a:rPr lang="hr-HR" sz="2800" dirty="0"/>
              <a:t>NH3(g)+H2O(l) ⇌ NH4+(</a:t>
            </a:r>
            <a:r>
              <a:rPr lang="hr-HR" sz="2800" dirty="0" err="1"/>
              <a:t>aq</a:t>
            </a:r>
            <a:r>
              <a:rPr lang="hr-HR" sz="2800" dirty="0"/>
              <a:t>)+OH–(</a:t>
            </a:r>
            <a:r>
              <a:rPr lang="hr-HR" sz="2800" dirty="0" err="1"/>
              <a:t>aq</a:t>
            </a:r>
            <a:r>
              <a:rPr lang="hr-H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77350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D7C803A5-163F-C63B-6DF3-F2E3502FDA89}"/>
              </a:ext>
            </a:extLst>
          </p:cNvPr>
          <p:cNvSpPr txBox="1"/>
          <p:nvPr/>
        </p:nvSpPr>
        <p:spPr>
          <a:xfrm>
            <a:off x="802105" y="368969"/>
            <a:ext cx="11245516" cy="5022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Pokus – “Vulkan”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Potrebni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materijali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 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Ocat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Soda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bikarbona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Plastična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boca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Prehrambene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boje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Postupak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r-H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plastičnu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bocu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stavimo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sodu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bikarbon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adodamo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prehrambene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boje</a:t>
            </a:r>
            <a:endParaRPr lang="hr-H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odajemo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lagano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promatramo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reakciju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822083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8530F428-ABD0-225B-97F5-58F4FC92D60C}"/>
              </a:ext>
            </a:extLst>
          </p:cNvPr>
          <p:cNvSpPr txBox="1"/>
          <p:nvPr/>
        </p:nvSpPr>
        <p:spPr>
          <a:xfrm>
            <a:off x="336883" y="449180"/>
            <a:ext cx="11438021" cy="3435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Soda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bikarbona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natrijev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bikarbonat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je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lužnata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otopina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ocat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odnosno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octena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kiselina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kisela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otopina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reakciji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sode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bikarbone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octa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stvara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ugljična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kiselina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veoma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nestabilan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spoj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odmah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raspada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vodu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ugljikov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dioksid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koji u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obliku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pjene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izlazi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reakcije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77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7F48DA43-8AEC-3FD1-137D-FDE3876C1333}"/>
              </a:ext>
            </a:extLst>
          </p:cNvPr>
          <p:cNvSpPr txBox="1"/>
          <p:nvPr/>
        </p:nvSpPr>
        <p:spPr>
          <a:xfrm>
            <a:off x="208547" y="288758"/>
            <a:ext cx="11518232" cy="6002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Određivanje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pH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vrijednosti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otopine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Potrebni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materijal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indikator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otopina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kiseline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lužine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Postupak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Indikatorski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papir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lagano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umočiti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otopinu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Pratiti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promjenu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boje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prepoznati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skali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bojama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kakvoj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otopini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riječ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endParaRPr lang="hr-H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Zaključak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pokusa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7200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Koristeći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pH –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prepoznati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 se o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kiselini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lužini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odrediti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svojstva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otopine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601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445F68F9-36E4-6124-9884-51E1C3C2A6CE}"/>
              </a:ext>
            </a:extLst>
          </p:cNvPr>
          <p:cNvSpPr txBox="1"/>
          <p:nvPr/>
        </p:nvSpPr>
        <p:spPr>
          <a:xfrm>
            <a:off x="657725" y="449178"/>
            <a:ext cx="11373853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3600" dirty="0"/>
              <a:t>RASPRAVA</a:t>
            </a:r>
          </a:p>
          <a:p>
            <a:endParaRPr lang="hr-HR" sz="3600" dirty="0"/>
          </a:p>
          <a:p>
            <a:pPr marL="742950" indent="-742950">
              <a:buAutoNum type="arabicParenR"/>
            </a:pPr>
            <a:r>
              <a:rPr lang="hr-HR" sz="3600" dirty="0"/>
              <a:t>Što su to otopine? </a:t>
            </a:r>
          </a:p>
          <a:p>
            <a:pPr marL="742950" indent="-742950">
              <a:buAutoNum type="arabicParenR"/>
            </a:pPr>
            <a:endParaRPr lang="hr-HR" sz="3600" dirty="0"/>
          </a:p>
          <a:p>
            <a:pPr marL="742950" indent="-742950">
              <a:buAutoNum type="arabicParenR" startAt="2"/>
            </a:pPr>
            <a:r>
              <a:rPr lang="hr-HR" sz="3600" dirty="0"/>
              <a:t>Koja su svojstva kiselih otopina?</a:t>
            </a:r>
          </a:p>
          <a:p>
            <a:pPr marL="742950" indent="-742950">
              <a:buAutoNum type="arabicParenR" startAt="2"/>
            </a:pPr>
            <a:endParaRPr lang="hr-HR" sz="3600" dirty="0"/>
          </a:p>
          <a:p>
            <a:pPr marL="742950" indent="-742950">
              <a:buAutoNum type="arabicParenR" startAt="3"/>
            </a:pPr>
            <a:r>
              <a:rPr lang="hr-HR" sz="3600" dirty="0"/>
              <a:t>Koja su svojstva lužnatih otopina?</a:t>
            </a:r>
          </a:p>
          <a:p>
            <a:pPr marL="742950" indent="-742950">
              <a:buAutoNum type="arabicParenR" startAt="3"/>
            </a:pPr>
            <a:endParaRPr lang="hr-HR" sz="3600" dirty="0"/>
          </a:p>
          <a:p>
            <a:pPr marL="742950" indent="-742950">
              <a:buAutoNum type="arabicParenR" startAt="4"/>
            </a:pPr>
            <a:r>
              <a:rPr lang="hr-HR" sz="3600" dirty="0"/>
              <a:t>Što je to pH – vrijednost i kako se ona mjeri?</a:t>
            </a:r>
          </a:p>
          <a:p>
            <a:pPr marL="742950" indent="-742950">
              <a:buAutoNum type="arabicParenR" startAt="4"/>
            </a:pPr>
            <a:endParaRPr lang="hr-HR" sz="3600" dirty="0"/>
          </a:p>
          <a:p>
            <a:r>
              <a:rPr lang="hr-HR" sz="3600" dirty="0"/>
              <a:t>5)	Što su to indikatori i koji postoje?</a:t>
            </a:r>
          </a:p>
        </p:txBody>
      </p:sp>
    </p:spTree>
    <p:extLst>
      <p:ext uri="{BB962C8B-B14F-4D97-AF65-F5344CB8AC3E}">
        <p14:creationId xmlns:p14="http://schemas.microsoft.com/office/powerpoint/2010/main" val="233527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E89297-ED84-98F8-BABE-39C2A01DD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KISELINE</a:t>
            </a:r>
          </a:p>
        </p:txBody>
      </p:sp>
    </p:spTree>
    <p:extLst>
      <p:ext uri="{BB962C8B-B14F-4D97-AF65-F5344CB8AC3E}">
        <p14:creationId xmlns:p14="http://schemas.microsoft.com/office/powerpoint/2010/main" val="1297160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5FA4AE-F6E6-1F88-F3CE-D8375493D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464"/>
            <a:ext cx="10515600" cy="641683"/>
          </a:xfrm>
        </p:spPr>
        <p:txBody>
          <a:bodyPr>
            <a:normAutofit fontScale="90000"/>
          </a:bodyPr>
          <a:lstStyle/>
          <a:p>
            <a:r>
              <a:rPr lang="hr-HR" dirty="0"/>
              <a:t>Kiseline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37FFBBA-62FD-2767-57D9-2211B2D27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818147"/>
            <a:ext cx="11855116" cy="580724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Kiseline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tvari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vodenoj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otopini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imaju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kiseo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okus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mijenjaju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boju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indikatora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lakmusa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modre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crvenu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u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reakciji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mnogim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metalima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oslobađaju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vodik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reakciji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 </a:t>
            </a:r>
            <a:r>
              <a:rPr lang="en-US" sz="2400" u="sng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bazama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stvaraju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soli 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neutralizacija</a:t>
            </a:r>
            <a:r>
              <a:rPr lang="en-US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r-HR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Jakost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kiseline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određena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stupnjem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njezine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disocijacije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otopini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kiselina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to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jača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što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više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njezinih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molekula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disocirano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pH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Jake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kiseline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vodenim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otopinama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potpuno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disocirane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(HCl),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sumporna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</a:t>
            </a:r>
            <a:r>
              <a:rPr lang="en-US" sz="2400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en-US" sz="2400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dušična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(HNO</a:t>
            </a:r>
            <a:r>
              <a:rPr lang="en-US" sz="2400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perklorna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(HClO</a:t>
            </a:r>
            <a:r>
              <a:rPr lang="en-US" sz="2400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hr-HR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Djelomično su disocirane slabe kiseline: fosforna (H3PO4), </a:t>
            </a:r>
            <a:r>
              <a:rPr lang="hr-HR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sumporasta</a:t>
            </a:r>
            <a:r>
              <a:rPr lang="hr-H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(H2SO3), ugljična (H2CO3), octena (CH3COOH), i vrlo slabe kiseline: cijanovodična (HCN), </a:t>
            </a:r>
            <a:r>
              <a:rPr lang="hr-HR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sumporovodična</a:t>
            </a:r>
            <a:r>
              <a:rPr lang="hr-H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(H2S), borna (H3BO3) i dr.</a:t>
            </a:r>
          </a:p>
          <a:p>
            <a:pPr>
              <a:lnSpc>
                <a:spcPct val="150000"/>
              </a:lnSpc>
            </a:pPr>
            <a:r>
              <a:rPr lang="hr-H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Kiseline s više vodikovih atoma </a:t>
            </a:r>
            <a:r>
              <a:rPr lang="hr-HR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poliprotonske</a:t>
            </a:r>
            <a:r>
              <a:rPr lang="hr-H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 (npr. H3PO4 je </a:t>
            </a:r>
            <a:r>
              <a:rPr lang="hr-HR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triprotonska</a:t>
            </a:r>
            <a:r>
              <a:rPr lang="hr-H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kiselina). Najvažnije su organske kiseline </a:t>
            </a:r>
            <a:r>
              <a:rPr lang="hr-HR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karboksilne</a:t>
            </a:r>
            <a:r>
              <a:rPr lang="hr-H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sulfonske</a:t>
            </a:r>
            <a:r>
              <a:rPr lang="hr-H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aminokiseline.</a:t>
            </a:r>
          </a:p>
          <a:p>
            <a:endParaRPr lang="hr-HR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1166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C246BA0-D3CE-7C64-628E-1DEFE338B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5" y="368968"/>
            <a:ext cx="11598442" cy="5807995"/>
          </a:xfrm>
        </p:spPr>
        <p:txBody>
          <a:bodyPr>
            <a:normAutofit/>
          </a:bodyPr>
          <a:lstStyle/>
          <a:p>
            <a:pPr marL="472440">
              <a:lnSpc>
                <a:spcPct val="200000"/>
              </a:lnSpc>
            </a:pP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uobičajenih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podjela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kiselina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anorganske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organske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kiseline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r-HR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72440">
              <a:lnSpc>
                <a:spcPct val="200000"/>
              </a:lnSpc>
            </a:pP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Poznate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anorganske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kiseline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klorovodična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sumporna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kiselina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dušična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fosforna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kiselina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od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organskih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kiselina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mravlja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octena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kiselina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Poznata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mliječna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kiselina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kemijski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spoj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koji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veliku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ulogu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različitim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biokemijskim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procesima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organizmu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r-HR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72440">
              <a:lnSpc>
                <a:spcPct val="200000"/>
              </a:lnSpc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Polimerizacijom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mliječne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kiseline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nastaje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potpuno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biorazgradiv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polimer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kojega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upotrebljava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proizvodnju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danas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vrlo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popularnih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biorazgradivih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vrećica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kapsula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lijekove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kirurškoga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konca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drugo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72440">
              <a:lnSpc>
                <a:spcPct val="200000"/>
              </a:lnSpc>
              <a:spcAft>
                <a:spcPts val="800"/>
              </a:spcAft>
            </a:pP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1661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D9F55DD-3A04-BFF8-FB5C-81BB7D51C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i="1" dirty="0" err="1">
                <a:solidFill>
                  <a:srgbClr val="000000"/>
                </a:solidFill>
                <a:effectLst/>
                <a:latin typeface="KaTeX_Math"/>
                <a:ea typeface="Calibri" panose="020F0502020204030204" pitchFamily="34" charset="0"/>
                <a:cs typeface="Times New Roman" panose="02020603050405020304" pitchFamily="18" charset="0"/>
              </a:rPr>
              <a:t>nemetal</a:t>
            </a:r>
            <a:r>
              <a:rPr lang="en-US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⟶</a:t>
            </a:r>
            <a:r>
              <a:rPr lang="en-US" sz="3600" i="1" dirty="0">
                <a:solidFill>
                  <a:srgbClr val="000000"/>
                </a:solidFill>
                <a:effectLst/>
                <a:latin typeface="KaTeX_Math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2​​+    + </a:t>
            </a:r>
            <a:r>
              <a:rPr lang="en-US" sz="3600" i="1" dirty="0" err="1">
                <a:solidFill>
                  <a:srgbClr val="000000"/>
                </a:solidFill>
                <a:effectLst/>
                <a:latin typeface="KaTeX_Math"/>
                <a:ea typeface="Calibri" panose="020F0502020204030204" pitchFamily="34" charset="0"/>
                <a:cs typeface="Times New Roman" panose="02020603050405020304" pitchFamily="18" charset="0"/>
              </a:rPr>
              <a:t>oksid</a:t>
            </a:r>
            <a:r>
              <a:rPr lang="en-US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600" i="1" dirty="0" err="1">
                <a:solidFill>
                  <a:srgbClr val="000000"/>
                </a:solidFill>
                <a:effectLst/>
                <a:latin typeface="KaTeX_Math"/>
                <a:ea typeface="Calibri" panose="020F0502020204030204" pitchFamily="34" charset="0"/>
                <a:cs typeface="Times New Roman" panose="02020603050405020304" pitchFamily="18" charset="0"/>
              </a:rPr>
              <a:t>nemetala</a:t>
            </a:r>
            <a:r>
              <a:rPr lang="en-US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⟶</a:t>
            </a:r>
            <a:r>
              <a:rPr lang="en-US" sz="3600" i="1" dirty="0">
                <a:solidFill>
                  <a:srgbClr val="000000"/>
                </a:solidFill>
                <a:effectLst/>
                <a:latin typeface="KaTeX_Math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2​</a:t>
            </a:r>
            <a:r>
              <a:rPr lang="en-US" sz="3600" i="1" dirty="0">
                <a:solidFill>
                  <a:srgbClr val="000000"/>
                </a:solidFill>
                <a:effectLst/>
                <a:latin typeface="KaTeX_Math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​  + </a:t>
            </a:r>
            <a:r>
              <a:rPr lang="en-US" sz="3600" i="1" dirty="0" err="1">
                <a:solidFill>
                  <a:srgbClr val="000000"/>
                </a:solidFill>
                <a:effectLst/>
                <a:latin typeface="KaTeX_Math"/>
                <a:ea typeface="Calibri" panose="020F0502020204030204" pitchFamily="34" charset="0"/>
                <a:cs typeface="Times New Roman" panose="02020603050405020304" pitchFamily="18" charset="0"/>
              </a:rPr>
              <a:t>kiselina</a:t>
            </a:r>
            <a:endParaRPr lang="hr-H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1977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niOkvir 5">
            <a:extLst>
              <a:ext uri="{FF2B5EF4-FFF2-40B4-BE49-F238E27FC236}">
                <a16:creationId xmlns:a16="http://schemas.microsoft.com/office/drawing/2014/main" id="{528BCAA7-7D7C-2F31-1CBC-220C4B6D501C}"/>
              </a:ext>
            </a:extLst>
          </p:cNvPr>
          <p:cNvSpPr txBox="1"/>
          <p:nvPr/>
        </p:nvSpPr>
        <p:spPr>
          <a:xfrm>
            <a:off x="344905" y="737936"/>
            <a:ext cx="11502190" cy="52976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2964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Oksonijevi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ioni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odgovarajući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anioni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kiselinskog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ostatka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nastaju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kada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molekule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kiseline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reagiraju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vodom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2964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r-HR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2964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Ako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gotovo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molekule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kiseline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reagiraju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vodom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onda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takve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kiseline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kažemo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jake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kiseline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2964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r-HR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2964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Njihovu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ionizaciju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vodi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pišemo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strelicom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jednom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smjeru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2964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r-HR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2964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Budući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molekule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kiselina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nisu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građene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iona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takve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reakcije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vodom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nazivaju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reakcijom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ionizacije</a:t>
            </a:r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415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8C2A4658-41B6-7033-9E52-73C80B59BCCA}"/>
              </a:ext>
            </a:extLst>
          </p:cNvPr>
          <p:cNvSpPr txBox="1"/>
          <p:nvPr/>
        </p:nvSpPr>
        <p:spPr>
          <a:xfrm>
            <a:off x="481263" y="2053389"/>
            <a:ext cx="113417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rgbClr val="000000"/>
                </a:solidFill>
                <a:effectLst/>
                <a:latin typeface="KaTeX_Math"/>
                <a:ea typeface="Times New Roman" panose="02020603050405020304" pitchFamily="18" charset="0"/>
              </a:rPr>
              <a:t>HCl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3200" i="1" dirty="0">
                <a:solidFill>
                  <a:srgbClr val="000000"/>
                </a:solidFill>
                <a:effectLst/>
                <a:latin typeface="KaTeX_Math"/>
                <a:ea typeface="Times New Roman" panose="02020603050405020304" pitchFamily="18" charset="0"/>
              </a:rPr>
              <a:t>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 + </a:t>
            </a:r>
            <a:r>
              <a:rPr lang="en-US" sz="3200" i="1" dirty="0">
                <a:solidFill>
                  <a:srgbClr val="000000"/>
                </a:solidFill>
                <a:effectLst/>
                <a:latin typeface="KaTeX_Math"/>
                <a:ea typeface="Times New Roman" panose="02020603050405020304" pitchFamily="18" charset="0"/>
              </a:rPr>
              <a:t>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2​</a:t>
            </a:r>
            <a:r>
              <a:rPr lang="en-US" sz="3200" i="1" dirty="0">
                <a:solidFill>
                  <a:srgbClr val="000000"/>
                </a:solidFill>
                <a:effectLst/>
                <a:latin typeface="KaTeX_Math"/>
                <a:ea typeface="Times New Roman" panose="02020603050405020304" pitchFamily="18" charset="0"/>
              </a:rPr>
              <a:t>O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3200" i="1" dirty="0">
                <a:solidFill>
                  <a:srgbClr val="000000"/>
                </a:solidFill>
                <a:effectLst/>
                <a:latin typeface="KaTeX_Math"/>
                <a:ea typeface="Times New Roman" panose="02020603050405020304" pitchFamily="18" charset="0"/>
              </a:rPr>
              <a:t>l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 </a:t>
            </a:r>
            <a:r>
              <a:rPr lang="en-US" sz="3200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⟶</a:t>
            </a:r>
            <a:r>
              <a:rPr lang="en-US" sz="3200" i="1" dirty="0">
                <a:solidFill>
                  <a:srgbClr val="000000"/>
                </a:solidFill>
                <a:effectLst/>
                <a:latin typeface="KaTeX_Math"/>
                <a:ea typeface="Times New Roman" panose="02020603050405020304" pitchFamily="18" charset="0"/>
              </a:rPr>
              <a:t>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3​</a:t>
            </a:r>
            <a:r>
              <a:rPr lang="en-US" sz="3200" i="1" dirty="0">
                <a:solidFill>
                  <a:srgbClr val="000000"/>
                </a:solidFill>
                <a:effectLst/>
                <a:latin typeface="KaTeX_Math"/>
                <a:ea typeface="Times New Roman" panose="02020603050405020304" pitchFamily="18" charset="0"/>
              </a:rPr>
              <a:t>O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+(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KaTeX_Math"/>
                <a:ea typeface="Times New Roman" panose="02020603050405020304" pitchFamily="18" charset="0"/>
              </a:rPr>
              <a:t>aq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 + </a:t>
            </a:r>
            <a:r>
              <a:rPr lang="en-US" sz="3200" i="1" dirty="0">
                <a:solidFill>
                  <a:srgbClr val="000000"/>
                </a:solidFill>
                <a:effectLst/>
                <a:latin typeface="KaTeX_Math"/>
                <a:ea typeface="Times New Roman" panose="02020603050405020304" pitchFamily="18" charset="0"/>
              </a:rPr>
              <a:t>Cl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–(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KaTeX_Math"/>
                <a:ea typeface="Times New Roman" panose="02020603050405020304" pitchFamily="18" charset="0"/>
              </a:rPr>
              <a:t>aq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hr-H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CBCD16BF-22A1-B349-74C0-457F72221A91}"/>
              </a:ext>
            </a:extLst>
          </p:cNvPr>
          <p:cNvSpPr txBox="1"/>
          <p:nvPr/>
        </p:nvSpPr>
        <p:spPr>
          <a:xfrm>
            <a:off x="352925" y="3208421"/>
            <a:ext cx="1076425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800" dirty="0" err="1"/>
              <a:t>Oksonijev</a:t>
            </a:r>
            <a:r>
              <a:rPr lang="hr-HR" sz="2800" dirty="0"/>
              <a:t> ion, H3O+, ima oblik trostrane piramide i nositelj je kiselih svojstava kiselina.</a:t>
            </a:r>
          </a:p>
        </p:txBody>
      </p:sp>
    </p:spTree>
    <p:extLst>
      <p:ext uri="{BB962C8B-B14F-4D97-AF65-F5344CB8AC3E}">
        <p14:creationId xmlns:p14="http://schemas.microsoft.com/office/powerpoint/2010/main" val="3057347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D77C948A-55AE-6760-600C-C5E32EB124D0}"/>
              </a:ext>
            </a:extLst>
          </p:cNvPr>
          <p:cNvSpPr txBox="1"/>
          <p:nvPr/>
        </p:nvSpPr>
        <p:spPr>
          <a:xfrm>
            <a:off x="208547" y="433138"/>
            <a:ext cx="11774905" cy="4694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2964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slabih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kiselina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ne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reagiraju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vodom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molekule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nego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jedan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dio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njih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2964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2964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Kiselina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to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slabija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što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manji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broj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molekula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reagira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vodom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odnosno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što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manja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koncentracija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ionizacijom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nastalih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iona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(H</a:t>
            </a:r>
            <a:r>
              <a:rPr lang="en-US" sz="3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3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</a:t>
            </a:r>
            <a:r>
              <a:rPr lang="en-US" sz="3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 </a:t>
            </a: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2964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2964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Njihovu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ionizaciju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vodi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pišemo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ravnotežnim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strelicama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65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42741D-BB23-D815-F9B7-169D2850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BAZE</a:t>
            </a:r>
          </a:p>
        </p:txBody>
      </p:sp>
    </p:spTree>
    <p:extLst>
      <p:ext uri="{BB962C8B-B14F-4D97-AF65-F5344CB8AC3E}">
        <p14:creationId xmlns:p14="http://schemas.microsoft.com/office/powerpoint/2010/main" val="5453209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785</Words>
  <Application>Microsoft Office PowerPoint</Application>
  <PresentationFormat>Široki zaslon</PresentationFormat>
  <Paragraphs>85</Paragraphs>
  <Slides>15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10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KaTeX_Math</vt:lpstr>
      <vt:lpstr>Myriad Pro Bold SemiExt</vt:lpstr>
      <vt:lpstr>Myriad Pro Light SemiExt</vt:lpstr>
      <vt:lpstr>Symbol</vt:lpstr>
      <vt:lpstr>Times New Roman</vt:lpstr>
      <vt:lpstr>Tw Cen MT</vt:lpstr>
      <vt:lpstr>Tema sustava Office</vt:lpstr>
      <vt:lpstr> Sinekološka STEM EDUKAcija u Klinči</vt:lpstr>
      <vt:lpstr>KISELINE</vt:lpstr>
      <vt:lpstr>Kiseline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BAZE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Sinekološka STEM EDUKAcija u Klinči</dc:title>
  <dc:creator>Dario Karačić</dc:creator>
  <cp:lastModifiedBy>Dario Karačić</cp:lastModifiedBy>
  <cp:revision>5</cp:revision>
  <dcterms:created xsi:type="dcterms:W3CDTF">2022-05-18T10:26:27Z</dcterms:created>
  <dcterms:modified xsi:type="dcterms:W3CDTF">2024-01-15T22:37:15Z</dcterms:modified>
</cp:coreProperties>
</file>