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5E1EE-2E52-459B-8BA5-2C6C6590AF5F}" v="7" dt="2024-01-15T21:50:21.070"/>
    <p1510:client id="{54C90157-68B1-42BC-8D11-90D7CC6E76BC}" v="12" dt="2024-01-15T22:18:16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930" autoAdjust="0"/>
  </p:normalViewPr>
  <p:slideViewPr>
    <p:cSldViewPr snapToGrid="0">
      <p:cViewPr varScale="1">
        <p:scale>
          <a:sx n="42" d="100"/>
          <a:sy n="42" d="100"/>
        </p:scale>
        <p:origin x="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Karačić" userId="f1ece3e65ad3cf6c" providerId="LiveId" clId="{54C90157-68B1-42BC-8D11-90D7CC6E76BC}"/>
    <pc:docChg chg="custSel addSld delSld modSld">
      <pc:chgData name="Dario Karačić" userId="f1ece3e65ad3cf6c" providerId="LiveId" clId="{54C90157-68B1-42BC-8D11-90D7CC6E76BC}" dt="2024-01-15T22:18:40.312" v="260" actId="5793"/>
      <pc:docMkLst>
        <pc:docMk/>
      </pc:docMkLst>
      <pc:sldChg chg="modSp mod">
        <pc:chgData name="Dario Karačić" userId="f1ece3e65ad3cf6c" providerId="LiveId" clId="{54C90157-68B1-42BC-8D11-90D7CC6E76BC}" dt="2024-01-15T22:15:40.992" v="218" actId="20577"/>
        <pc:sldMkLst>
          <pc:docMk/>
          <pc:sldMk cId="4178762943" sldId="256"/>
        </pc:sldMkLst>
        <pc:spChg chg="mod">
          <ac:chgData name="Dario Karačić" userId="f1ece3e65ad3cf6c" providerId="LiveId" clId="{54C90157-68B1-42BC-8D11-90D7CC6E76BC}" dt="2024-01-15T22:15:40.992" v="218" actId="20577"/>
          <ac:spMkLst>
            <pc:docMk/>
            <pc:sldMk cId="4178762943" sldId="256"/>
            <ac:spMk id="3" creationId="{3F89311E-E4C6-4A10-9DA8-4C402B9F0FB9}"/>
          </ac:spMkLst>
        </pc:spChg>
      </pc:sldChg>
      <pc:sldChg chg="addSp delSp modSp del mod modNotesTx">
        <pc:chgData name="Dario Karačić" userId="f1ece3e65ad3cf6c" providerId="LiveId" clId="{54C90157-68B1-42BC-8D11-90D7CC6E76BC}" dt="2024-01-15T22:08:26.938" v="32" actId="2696"/>
        <pc:sldMkLst>
          <pc:docMk/>
          <pc:sldMk cId="900051381" sldId="257"/>
        </pc:sldMkLst>
        <pc:spChg chg="del mod">
          <ac:chgData name="Dario Karačić" userId="f1ece3e65ad3cf6c" providerId="LiveId" clId="{54C90157-68B1-42BC-8D11-90D7CC6E76BC}" dt="2024-01-15T22:06:58.256" v="7"/>
          <ac:spMkLst>
            <pc:docMk/>
            <pc:sldMk cId="900051381" sldId="257"/>
            <ac:spMk id="3" creationId="{9C8B40B9-20A6-6DBE-C0E4-13F0C4E5EB9F}"/>
          </ac:spMkLst>
        </pc:spChg>
        <pc:spChg chg="add mod">
          <ac:chgData name="Dario Karačić" userId="f1ece3e65ad3cf6c" providerId="LiveId" clId="{54C90157-68B1-42BC-8D11-90D7CC6E76BC}" dt="2024-01-15T22:07:44.327" v="17" actId="21"/>
          <ac:spMkLst>
            <pc:docMk/>
            <pc:sldMk cId="900051381" sldId="257"/>
            <ac:spMk id="4" creationId="{4BCA4456-EBE1-DE2B-41BC-5F2801B66ABF}"/>
          </ac:spMkLst>
        </pc:spChg>
      </pc:sldChg>
      <pc:sldChg chg="modSp mod">
        <pc:chgData name="Dario Karačić" userId="f1ece3e65ad3cf6c" providerId="LiveId" clId="{54C90157-68B1-42BC-8D11-90D7CC6E76BC}" dt="2024-01-15T22:18:40.312" v="260" actId="5793"/>
        <pc:sldMkLst>
          <pc:docMk/>
          <pc:sldMk cId="559983153" sldId="258"/>
        </pc:sldMkLst>
        <pc:spChg chg="mod">
          <ac:chgData name="Dario Karačić" userId="f1ece3e65ad3cf6c" providerId="LiveId" clId="{54C90157-68B1-42BC-8D11-90D7CC6E76BC}" dt="2024-01-15T22:18:40.312" v="260" actId="5793"/>
          <ac:spMkLst>
            <pc:docMk/>
            <pc:sldMk cId="559983153" sldId="258"/>
            <ac:spMk id="3" creationId="{E6DB25A3-E4F9-BE06-29BC-44A93214B5AC}"/>
          </ac:spMkLst>
        </pc:spChg>
      </pc:sldChg>
      <pc:sldChg chg="del">
        <pc:chgData name="Dario Karačić" userId="f1ece3e65ad3cf6c" providerId="LiveId" clId="{54C90157-68B1-42BC-8D11-90D7CC6E76BC}" dt="2024-01-15T22:13:27.401" v="154" actId="2696"/>
        <pc:sldMkLst>
          <pc:docMk/>
          <pc:sldMk cId="1451128568" sldId="259"/>
        </pc:sldMkLst>
      </pc:sldChg>
      <pc:sldChg chg="addSp delSp modSp new mod">
        <pc:chgData name="Dario Karačić" userId="f1ece3e65ad3cf6c" providerId="LiveId" clId="{54C90157-68B1-42BC-8D11-90D7CC6E76BC}" dt="2024-01-15T22:16:20.805" v="225" actId="14100"/>
        <pc:sldMkLst>
          <pc:docMk/>
          <pc:sldMk cId="2423696177" sldId="259"/>
        </pc:sldMkLst>
        <pc:spChg chg="del">
          <ac:chgData name="Dario Karačić" userId="f1ece3e65ad3cf6c" providerId="LiveId" clId="{54C90157-68B1-42BC-8D11-90D7CC6E76BC}" dt="2024-01-15T22:16:14.805" v="222" actId="478"/>
          <ac:spMkLst>
            <pc:docMk/>
            <pc:sldMk cId="2423696177" sldId="259"/>
            <ac:spMk id="2" creationId="{AC04E801-B90A-4897-3622-A4F923E9E77C}"/>
          </ac:spMkLst>
        </pc:spChg>
        <pc:spChg chg="del">
          <ac:chgData name="Dario Karačić" userId="f1ece3e65ad3cf6c" providerId="LiveId" clId="{54C90157-68B1-42BC-8D11-90D7CC6E76BC}" dt="2024-01-15T22:16:16.490" v="223" actId="478"/>
          <ac:spMkLst>
            <pc:docMk/>
            <pc:sldMk cId="2423696177" sldId="259"/>
            <ac:spMk id="3" creationId="{7E54241D-FEFF-CABD-8C05-BD2B56DFFA6D}"/>
          </ac:spMkLst>
        </pc:spChg>
        <pc:picChg chg="add mod">
          <ac:chgData name="Dario Karačić" userId="f1ece3e65ad3cf6c" providerId="LiveId" clId="{54C90157-68B1-42BC-8D11-90D7CC6E76BC}" dt="2024-01-15T22:16:20.805" v="225" actId="14100"/>
          <ac:picMkLst>
            <pc:docMk/>
            <pc:sldMk cId="2423696177" sldId="259"/>
            <ac:picMk id="4" creationId="{FC121C1C-DC7C-1472-D391-171683B38D5A}"/>
          </ac:picMkLst>
        </pc:picChg>
      </pc:sldChg>
      <pc:sldChg chg="addSp delSp modSp new mod modClrScheme chgLayout">
        <pc:chgData name="Dario Karačić" userId="f1ece3e65ad3cf6c" providerId="LiveId" clId="{54C90157-68B1-42BC-8D11-90D7CC6E76BC}" dt="2024-01-15T22:16:47.906" v="230" actId="14100"/>
        <pc:sldMkLst>
          <pc:docMk/>
          <pc:sldMk cId="2109500233" sldId="260"/>
        </pc:sldMkLst>
        <pc:spChg chg="del">
          <ac:chgData name="Dario Karačić" userId="f1ece3e65ad3cf6c" providerId="LiveId" clId="{54C90157-68B1-42BC-8D11-90D7CC6E76BC}" dt="2024-01-15T22:16:38.394" v="227" actId="700"/>
          <ac:spMkLst>
            <pc:docMk/>
            <pc:sldMk cId="2109500233" sldId="260"/>
            <ac:spMk id="2" creationId="{338E5CD4-2BC0-1189-6551-69C72D73F23C}"/>
          </ac:spMkLst>
        </pc:spChg>
        <pc:spChg chg="del">
          <ac:chgData name="Dario Karačić" userId="f1ece3e65ad3cf6c" providerId="LiveId" clId="{54C90157-68B1-42BC-8D11-90D7CC6E76BC}" dt="2024-01-15T22:16:38.394" v="227" actId="700"/>
          <ac:spMkLst>
            <pc:docMk/>
            <pc:sldMk cId="2109500233" sldId="260"/>
            <ac:spMk id="3" creationId="{D96D55CB-9446-D0CA-A168-25FA80FEA5EF}"/>
          </ac:spMkLst>
        </pc:spChg>
        <pc:picChg chg="add mod">
          <ac:chgData name="Dario Karačić" userId="f1ece3e65ad3cf6c" providerId="LiveId" clId="{54C90157-68B1-42BC-8D11-90D7CC6E76BC}" dt="2024-01-15T22:16:47.906" v="230" actId="14100"/>
          <ac:picMkLst>
            <pc:docMk/>
            <pc:sldMk cId="2109500233" sldId="260"/>
            <ac:picMk id="4" creationId="{8C69537D-C828-2678-E47A-2A4CFCDA607D}"/>
          </ac:picMkLst>
        </pc:picChg>
      </pc:sldChg>
      <pc:sldChg chg="del">
        <pc:chgData name="Dario Karačić" userId="f1ece3e65ad3cf6c" providerId="LiveId" clId="{54C90157-68B1-42BC-8D11-90D7CC6E76BC}" dt="2024-01-15T22:13:27.401" v="154" actId="2696"/>
        <pc:sldMkLst>
          <pc:docMk/>
          <pc:sldMk cId="2113177602" sldId="260"/>
        </pc:sldMkLst>
      </pc:sldChg>
      <pc:sldChg chg="addSp modSp new mod">
        <pc:chgData name="Dario Karačić" userId="f1ece3e65ad3cf6c" providerId="LiveId" clId="{54C90157-68B1-42BC-8D11-90D7CC6E76BC}" dt="2024-01-15T22:17:06.715" v="235" actId="1076"/>
        <pc:sldMkLst>
          <pc:docMk/>
          <pc:sldMk cId="861492869" sldId="261"/>
        </pc:sldMkLst>
        <pc:picChg chg="add mod">
          <ac:chgData name="Dario Karačić" userId="f1ece3e65ad3cf6c" providerId="LiveId" clId="{54C90157-68B1-42BC-8D11-90D7CC6E76BC}" dt="2024-01-15T22:17:06.715" v="235" actId="1076"/>
          <ac:picMkLst>
            <pc:docMk/>
            <pc:sldMk cId="861492869" sldId="261"/>
            <ac:picMk id="2" creationId="{D68357DD-DFB7-751E-B779-847B21A27FEA}"/>
          </ac:picMkLst>
        </pc:picChg>
      </pc:sldChg>
      <pc:sldChg chg="del">
        <pc:chgData name="Dario Karačić" userId="f1ece3e65ad3cf6c" providerId="LiveId" clId="{54C90157-68B1-42BC-8D11-90D7CC6E76BC}" dt="2024-01-15T22:13:27.401" v="154" actId="2696"/>
        <pc:sldMkLst>
          <pc:docMk/>
          <pc:sldMk cId="1535771061" sldId="261"/>
        </pc:sldMkLst>
      </pc:sldChg>
      <pc:sldChg chg="addSp modSp new mod">
        <pc:chgData name="Dario Karačić" userId="f1ece3e65ad3cf6c" providerId="LiveId" clId="{54C90157-68B1-42BC-8D11-90D7CC6E76BC}" dt="2024-01-15T22:17:24.164" v="240" actId="1076"/>
        <pc:sldMkLst>
          <pc:docMk/>
          <pc:sldMk cId="744960271" sldId="262"/>
        </pc:sldMkLst>
        <pc:picChg chg="add mod">
          <ac:chgData name="Dario Karačić" userId="f1ece3e65ad3cf6c" providerId="LiveId" clId="{54C90157-68B1-42BC-8D11-90D7CC6E76BC}" dt="2024-01-15T22:17:24.164" v="240" actId="1076"/>
          <ac:picMkLst>
            <pc:docMk/>
            <pc:sldMk cId="744960271" sldId="262"/>
            <ac:picMk id="2" creationId="{AE7F7254-AA22-F636-1CB6-D5AB4C17A778}"/>
          </ac:picMkLst>
        </pc:picChg>
      </pc:sldChg>
      <pc:sldChg chg="del">
        <pc:chgData name="Dario Karačić" userId="f1ece3e65ad3cf6c" providerId="LiveId" clId="{54C90157-68B1-42BC-8D11-90D7CC6E76BC}" dt="2024-01-15T22:13:27.401" v="154" actId="2696"/>
        <pc:sldMkLst>
          <pc:docMk/>
          <pc:sldMk cId="4285668462" sldId="262"/>
        </pc:sldMkLst>
      </pc:sldChg>
      <pc:sldChg chg="addSp modSp new mod">
        <pc:chgData name="Dario Karačić" userId="f1ece3e65ad3cf6c" providerId="LiveId" clId="{54C90157-68B1-42BC-8D11-90D7CC6E76BC}" dt="2024-01-15T22:17:37.609" v="244" actId="14100"/>
        <pc:sldMkLst>
          <pc:docMk/>
          <pc:sldMk cId="1756843435" sldId="263"/>
        </pc:sldMkLst>
        <pc:picChg chg="add mod">
          <ac:chgData name="Dario Karačić" userId="f1ece3e65ad3cf6c" providerId="LiveId" clId="{54C90157-68B1-42BC-8D11-90D7CC6E76BC}" dt="2024-01-15T22:17:37.609" v="244" actId="14100"/>
          <ac:picMkLst>
            <pc:docMk/>
            <pc:sldMk cId="1756843435" sldId="263"/>
            <ac:picMk id="2" creationId="{81C33297-B4A2-FB7D-0D5D-909F6D432BFB}"/>
          </ac:picMkLst>
        </pc:picChg>
      </pc:sldChg>
      <pc:sldChg chg="del">
        <pc:chgData name="Dario Karačić" userId="f1ece3e65ad3cf6c" providerId="LiveId" clId="{54C90157-68B1-42BC-8D11-90D7CC6E76BC}" dt="2024-01-15T22:13:27.401" v="154" actId="2696"/>
        <pc:sldMkLst>
          <pc:docMk/>
          <pc:sldMk cId="3833152827" sldId="263"/>
        </pc:sldMkLst>
      </pc:sldChg>
      <pc:sldChg chg="del">
        <pc:chgData name="Dario Karačić" userId="f1ece3e65ad3cf6c" providerId="LiveId" clId="{54C90157-68B1-42BC-8D11-90D7CC6E76BC}" dt="2024-01-15T22:13:27.401" v="154" actId="2696"/>
        <pc:sldMkLst>
          <pc:docMk/>
          <pc:sldMk cId="2054952525" sldId="264"/>
        </pc:sldMkLst>
      </pc:sldChg>
      <pc:sldChg chg="addSp modSp new mod">
        <pc:chgData name="Dario Karačić" userId="f1ece3e65ad3cf6c" providerId="LiveId" clId="{54C90157-68B1-42BC-8D11-90D7CC6E76BC}" dt="2024-01-15T22:17:50.149" v="248" actId="14100"/>
        <pc:sldMkLst>
          <pc:docMk/>
          <pc:sldMk cId="2769509801" sldId="264"/>
        </pc:sldMkLst>
        <pc:picChg chg="add mod">
          <ac:chgData name="Dario Karačić" userId="f1ece3e65ad3cf6c" providerId="LiveId" clId="{54C90157-68B1-42BC-8D11-90D7CC6E76BC}" dt="2024-01-15T22:17:50.149" v="248" actId="14100"/>
          <ac:picMkLst>
            <pc:docMk/>
            <pc:sldMk cId="2769509801" sldId="264"/>
            <ac:picMk id="2" creationId="{175D471A-2078-D525-BF43-2192AAD3B08B}"/>
          </ac:picMkLst>
        </pc:picChg>
      </pc:sldChg>
      <pc:sldChg chg="addSp modSp new mod">
        <pc:chgData name="Dario Karačić" userId="f1ece3e65ad3cf6c" providerId="LiveId" clId="{54C90157-68B1-42BC-8D11-90D7CC6E76BC}" dt="2024-01-15T22:18:08.673" v="252" actId="14100"/>
        <pc:sldMkLst>
          <pc:docMk/>
          <pc:sldMk cId="436206592" sldId="265"/>
        </pc:sldMkLst>
        <pc:picChg chg="add mod">
          <ac:chgData name="Dario Karačić" userId="f1ece3e65ad3cf6c" providerId="LiveId" clId="{54C90157-68B1-42BC-8D11-90D7CC6E76BC}" dt="2024-01-15T22:18:08.673" v="252" actId="14100"/>
          <ac:picMkLst>
            <pc:docMk/>
            <pc:sldMk cId="436206592" sldId="265"/>
            <ac:picMk id="2" creationId="{929886FA-2B15-A981-E36A-0A93C8D7346C}"/>
          </ac:picMkLst>
        </pc:picChg>
      </pc:sldChg>
      <pc:sldChg chg="del">
        <pc:chgData name="Dario Karačić" userId="f1ece3e65ad3cf6c" providerId="LiveId" clId="{54C90157-68B1-42BC-8D11-90D7CC6E76BC}" dt="2024-01-15T22:13:27.401" v="154" actId="2696"/>
        <pc:sldMkLst>
          <pc:docMk/>
          <pc:sldMk cId="2818750272" sldId="265"/>
        </pc:sldMkLst>
      </pc:sldChg>
      <pc:sldChg chg="del">
        <pc:chgData name="Dario Karačić" userId="f1ece3e65ad3cf6c" providerId="LiveId" clId="{54C90157-68B1-42BC-8D11-90D7CC6E76BC}" dt="2024-01-15T22:13:27.401" v="154" actId="2696"/>
        <pc:sldMkLst>
          <pc:docMk/>
          <pc:sldMk cId="1148937125" sldId="266"/>
        </pc:sldMkLst>
      </pc:sldChg>
      <pc:sldChg chg="addSp modSp new mod">
        <pc:chgData name="Dario Karačić" userId="f1ece3e65ad3cf6c" providerId="LiveId" clId="{54C90157-68B1-42BC-8D11-90D7CC6E76BC}" dt="2024-01-15T22:18:23.654" v="257" actId="1076"/>
        <pc:sldMkLst>
          <pc:docMk/>
          <pc:sldMk cId="1647659326" sldId="266"/>
        </pc:sldMkLst>
        <pc:picChg chg="add mod">
          <ac:chgData name="Dario Karačić" userId="f1ece3e65ad3cf6c" providerId="LiveId" clId="{54C90157-68B1-42BC-8D11-90D7CC6E76BC}" dt="2024-01-15T22:18:23.654" v="257" actId="1076"/>
          <ac:picMkLst>
            <pc:docMk/>
            <pc:sldMk cId="1647659326" sldId="266"/>
            <ac:picMk id="2" creationId="{E0B966E9-D7B8-455D-8BCD-51B886BF4E31}"/>
          </ac:picMkLst>
        </pc:picChg>
      </pc:sldChg>
      <pc:sldChg chg="del">
        <pc:chgData name="Dario Karačić" userId="f1ece3e65ad3cf6c" providerId="LiveId" clId="{54C90157-68B1-42BC-8D11-90D7CC6E76BC}" dt="2024-01-15T22:13:27.401" v="154" actId="2696"/>
        <pc:sldMkLst>
          <pc:docMk/>
          <pc:sldMk cId="2189085620" sldId="267"/>
        </pc:sldMkLst>
      </pc:sldChg>
      <pc:sldChg chg="new">
        <pc:chgData name="Dario Karačić" userId="f1ece3e65ad3cf6c" providerId="LiveId" clId="{54C90157-68B1-42BC-8D11-90D7CC6E76BC}" dt="2024-01-15T22:18:25.785" v="258" actId="680"/>
        <pc:sldMkLst>
          <pc:docMk/>
          <pc:sldMk cId="3086994281" sldId="267"/>
        </pc:sldMkLst>
      </pc:sldChg>
      <pc:sldChg chg="del">
        <pc:chgData name="Dario Karačić" userId="f1ece3e65ad3cf6c" providerId="LiveId" clId="{54C90157-68B1-42BC-8D11-90D7CC6E76BC}" dt="2024-01-15T22:13:27.401" v="154" actId="2696"/>
        <pc:sldMkLst>
          <pc:docMk/>
          <pc:sldMk cId="2984827177" sldId="268"/>
        </pc:sldMkLst>
      </pc:sldChg>
      <pc:sldChg chg="del">
        <pc:chgData name="Dario Karačić" userId="f1ece3e65ad3cf6c" providerId="LiveId" clId="{54C90157-68B1-42BC-8D11-90D7CC6E76BC}" dt="2024-01-15T22:13:27.401" v="154" actId="2696"/>
        <pc:sldMkLst>
          <pc:docMk/>
          <pc:sldMk cId="155874145" sldId="269"/>
        </pc:sldMkLst>
      </pc:sldChg>
      <pc:sldChg chg="delSp modSp new del mod">
        <pc:chgData name="Dario Karačić" userId="f1ece3e65ad3cf6c" providerId="LiveId" clId="{54C90157-68B1-42BC-8D11-90D7CC6E76BC}" dt="2024-01-15T22:15:57.675" v="219" actId="2696"/>
        <pc:sldMkLst>
          <pc:docMk/>
          <pc:sldMk cId="1037576479" sldId="270"/>
        </pc:sldMkLst>
        <pc:spChg chg="del">
          <ac:chgData name="Dario Karačić" userId="f1ece3e65ad3cf6c" providerId="LiveId" clId="{54C90157-68B1-42BC-8D11-90D7CC6E76BC}" dt="2024-01-15T22:07:50.450" v="21" actId="478"/>
          <ac:spMkLst>
            <pc:docMk/>
            <pc:sldMk cId="1037576479" sldId="270"/>
            <ac:spMk id="2" creationId="{4127195D-685F-F0E4-E71F-271A72CEFC35}"/>
          </ac:spMkLst>
        </pc:spChg>
        <pc:spChg chg="mod">
          <ac:chgData name="Dario Karačić" userId="f1ece3e65ad3cf6c" providerId="LiveId" clId="{54C90157-68B1-42BC-8D11-90D7CC6E76BC}" dt="2024-01-15T22:08:14.494" v="31" actId="27636"/>
          <ac:spMkLst>
            <pc:docMk/>
            <pc:sldMk cId="1037576479" sldId="270"/>
            <ac:spMk id="3" creationId="{B0634F07-5E79-8432-50A0-C254D3DEC27A}"/>
          </ac:spMkLst>
        </pc:spChg>
      </pc:sldChg>
      <pc:sldChg chg="delSp modSp new del mod">
        <pc:chgData name="Dario Karačić" userId="f1ece3e65ad3cf6c" providerId="LiveId" clId="{54C90157-68B1-42BC-8D11-90D7CC6E76BC}" dt="2024-01-15T22:15:57.675" v="219" actId="2696"/>
        <pc:sldMkLst>
          <pc:docMk/>
          <pc:sldMk cId="3315927751" sldId="271"/>
        </pc:sldMkLst>
        <pc:spChg chg="del">
          <ac:chgData name="Dario Karačić" userId="f1ece3e65ad3cf6c" providerId="LiveId" clId="{54C90157-68B1-42BC-8D11-90D7CC6E76BC}" dt="2024-01-15T22:08:58.342" v="38" actId="478"/>
          <ac:spMkLst>
            <pc:docMk/>
            <pc:sldMk cId="3315927751" sldId="271"/>
            <ac:spMk id="2" creationId="{6DA67EC8-8A47-781C-F59E-3CCE4973D6EF}"/>
          </ac:spMkLst>
        </pc:spChg>
        <pc:spChg chg="mod">
          <ac:chgData name="Dario Karačić" userId="f1ece3e65ad3cf6c" providerId="LiveId" clId="{54C90157-68B1-42BC-8D11-90D7CC6E76BC}" dt="2024-01-15T22:09:09.708" v="50" actId="27636"/>
          <ac:spMkLst>
            <pc:docMk/>
            <pc:sldMk cId="3315927751" sldId="271"/>
            <ac:spMk id="3" creationId="{AB85A956-29B1-5ED5-0078-881EE0D0EC47}"/>
          </ac:spMkLst>
        </pc:spChg>
      </pc:sldChg>
      <pc:sldChg chg="addSp delSp modSp new del mod">
        <pc:chgData name="Dario Karačić" userId="f1ece3e65ad3cf6c" providerId="LiveId" clId="{54C90157-68B1-42BC-8D11-90D7CC6E76BC}" dt="2024-01-15T22:15:57.675" v="219" actId="2696"/>
        <pc:sldMkLst>
          <pc:docMk/>
          <pc:sldMk cId="2067337049" sldId="272"/>
        </pc:sldMkLst>
        <pc:spChg chg="mod">
          <ac:chgData name="Dario Karačić" userId="f1ece3e65ad3cf6c" providerId="LiveId" clId="{54C90157-68B1-42BC-8D11-90D7CC6E76BC}" dt="2024-01-15T22:09:24.993" v="52"/>
          <ac:spMkLst>
            <pc:docMk/>
            <pc:sldMk cId="2067337049" sldId="272"/>
            <ac:spMk id="2" creationId="{4221EBFF-7CD9-4C35-0AF8-FD51339A6313}"/>
          </ac:spMkLst>
        </pc:spChg>
        <pc:spChg chg="del">
          <ac:chgData name="Dario Karačić" userId="f1ece3e65ad3cf6c" providerId="LiveId" clId="{54C90157-68B1-42BC-8D11-90D7CC6E76BC}" dt="2024-01-15T22:09:33.327" v="53"/>
          <ac:spMkLst>
            <pc:docMk/>
            <pc:sldMk cId="2067337049" sldId="272"/>
            <ac:spMk id="3" creationId="{570B1FA5-373B-7716-E704-277CC49783A6}"/>
          </ac:spMkLst>
        </pc:spChg>
        <pc:picChg chg="add mod">
          <ac:chgData name="Dario Karačić" userId="f1ece3e65ad3cf6c" providerId="LiveId" clId="{54C90157-68B1-42BC-8D11-90D7CC6E76BC}" dt="2024-01-15T22:09:42.402" v="56" actId="1076"/>
          <ac:picMkLst>
            <pc:docMk/>
            <pc:sldMk cId="2067337049" sldId="272"/>
            <ac:picMk id="4" creationId="{292BCD36-1FE0-5459-49C4-C6BC32064252}"/>
          </ac:picMkLst>
        </pc:picChg>
      </pc:sldChg>
      <pc:sldChg chg="modSp new del mod">
        <pc:chgData name="Dario Karačić" userId="f1ece3e65ad3cf6c" providerId="LiveId" clId="{54C90157-68B1-42BC-8D11-90D7CC6E76BC}" dt="2024-01-15T22:15:57.675" v="219" actId="2696"/>
        <pc:sldMkLst>
          <pc:docMk/>
          <pc:sldMk cId="889479800" sldId="273"/>
        </pc:sldMkLst>
        <pc:spChg chg="mod">
          <ac:chgData name="Dario Karačić" userId="f1ece3e65ad3cf6c" providerId="LiveId" clId="{54C90157-68B1-42BC-8D11-90D7CC6E76BC}" dt="2024-01-15T22:10:40.066" v="66" actId="20577"/>
          <ac:spMkLst>
            <pc:docMk/>
            <pc:sldMk cId="889479800" sldId="273"/>
            <ac:spMk id="2" creationId="{9CBA46C5-36D5-E107-3725-0071C6FBD875}"/>
          </ac:spMkLst>
        </pc:spChg>
        <pc:spChg chg="mod">
          <ac:chgData name="Dario Karačić" userId="f1ece3e65ad3cf6c" providerId="LiveId" clId="{54C90157-68B1-42BC-8D11-90D7CC6E76BC}" dt="2024-01-15T22:10:23.841" v="64" actId="2711"/>
          <ac:spMkLst>
            <pc:docMk/>
            <pc:sldMk cId="889479800" sldId="273"/>
            <ac:spMk id="3" creationId="{7A526C4A-F07A-630F-A950-6009687CDC42}"/>
          </ac:spMkLst>
        </pc:spChg>
      </pc:sldChg>
      <pc:sldChg chg="modSp new del mod">
        <pc:chgData name="Dario Karačić" userId="f1ece3e65ad3cf6c" providerId="LiveId" clId="{54C90157-68B1-42BC-8D11-90D7CC6E76BC}" dt="2024-01-15T22:15:57.675" v="219" actId="2696"/>
        <pc:sldMkLst>
          <pc:docMk/>
          <pc:sldMk cId="2596428999" sldId="274"/>
        </pc:sldMkLst>
        <pc:spChg chg="mod">
          <ac:chgData name="Dario Karačić" userId="f1ece3e65ad3cf6c" providerId="LiveId" clId="{54C90157-68B1-42BC-8D11-90D7CC6E76BC}" dt="2024-01-15T22:11:00.905" v="73" actId="20577"/>
          <ac:spMkLst>
            <pc:docMk/>
            <pc:sldMk cId="2596428999" sldId="274"/>
            <ac:spMk id="2" creationId="{0B8CF400-0375-DBA4-3E22-000EC4CB86FA}"/>
          </ac:spMkLst>
        </pc:spChg>
        <pc:spChg chg="mod">
          <ac:chgData name="Dario Karačić" userId="f1ece3e65ad3cf6c" providerId="LiveId" clId="{54C90157-68B1-42BC-8D11-90D7CC6E76BC}" dt="2024-01-15T22:11:30.074" v="105" actId="20577"/>
          <ac:spMkLst>
            <pc:docMk/>
            <pc:sldMk cId="2596428999" sldId="274"/>
            <ac:spMk id="3" creationId="{182338FF-4ACD-2E5C-9D92-F78DB310EC39}"/>
          </ac:spMkLst>
        </pc:spChg>
      </pc:sldChg>
      <pc:sldChg chg="modSp new del mod">
        <pc:chgData name="Dario Karačić" userId="f1ece3e65ad3cf6c" providerId="LiveId" clId="{54C90157-68B1-42BC-8D11-90D7CC6E76BC}" dt="2024-01-15T22:15:57.675" v="219" actId="2696"/>
        <pc:sldMkLst>
          <pc:docMk/>
          <pc:sldMk cId="2037140713" sldId="275"/>
        </pc:sldMkLst>
        <pc:spChg chg="mod">
          <ac:chgData name="Dario Karačić" userId="f1ece3e65ad3cf6c" providerId="LiveId" clId="{54C90157-68B1-42BC-8D11-90D7CC6E76BC}" dt="2024-01-15T22:11:57.470" v="133" actId="14100"/>
          <ac:spMkLst>
            <pc:docMk/>
            <pc:sldMk cId="2037140713" sldId="275"/>
            <ac:spMk id="2" creationId="{25435C75-1875-E23B-072A-7530EEFDDF06}"/>
          </ac:spMkLst>
        </pc:spChg>
        <pc:spChg chg="mod">
          <ac:chgData name="Dario Karačić" userId="f1ece3e65ad3cf6c" providerId="LiveId" clId="{54C90157-68B1-42BC-8D11-90D7CC6E76BC}" dt="2024-01-15T22:12:12.058" v="138" actId="14100"/>
          <ac:spMkLst>
            <pc:docMk/>
            <pc:sldMk cId="2037140713" sldId="275"/>
            <ac:spMk id="3" creationId="{8D3D7E2F-C67B-6056-D7B0-51386EAC5518}"/>
          </ac:spMkLst>
        </pc:spChg>
      </pc:sldChg>
      <pc:sldChg chg="delSp modSp new del mod">
        <pc:chgData name="Dario Karačić" userId="f1ece3e65ad3cf6c" providerId="LiveId" clId="{54C90157-68B1-42BC-8D11-90D7CC6E76BC}" dt="2024-01-15T22:15:57.675" v="219" actId="2696"/>
        <pc:sldMkLst>
          <pc:docMk/>
          <pc:sldMk cId="3497935359" sldId="276"/>
        </pc:sldMkLst>
        <pc:spChg chg="del">
          <ac:chgData name="Dario Karačić" userId="f1ece3e65ad3cf6c" providerId="LiveId" clId="{54C90157-68B1-42BC-8D11-90D7CC6E76BC}" dt="2024-01-15T22:12:28.516" v="142" actId="478"/>
          <ac:spMkLst>
            <pc:docMk/>
            <pc:sldMk cId="3497935359" sldId="276"/>
            <ac:spMk id="2" creationId="{8A483B02-C540-7F6E-886D-BDEDA8BF3978}"/>
          </ac:spMkLst>
        </pc:spChg>
        <pc:spChg chg="mod">
          <ac:chgData name="Dario Karačić" userId="f1ece3e65ad3cf6c" providerId="LiveId" clId="{54C90157-68B1-42BC-8D11-90D7CC6E76BC}" dt="2024-01-15T22:12:35.253" v="148" actId="5793"/>
          <ac:spMkLst>
            <pc:docMk/>
            <pc:sldMk cId="3497935359" sldId="276"/>
            <ac:spMk id="3" creationId="{48AA040A-E478-A658-4F9C-600355D174EE}"/>
          </ac:spMkLst>
        </pc:spChg>
      </pc:sldChg>
      <pc:sldChg chg="addSp delSp modSp new del mod">
        <pc:chgData name="Dario Karačić" userId="f1ece3e65ad3cf6c" providerId="LiveId" clId="{54C90157-68B1-42BC-8D11-90D7CC6E76BC}" dt="2024-01-15T22:15:57.675" v="219" actId="2696"/>
        <pc:sldMkLst>
          <pc:docMk/>
          <pc:sldMk cId="165527057" sldId="277"/>
        </pc:sldMkLst>
        <pc:spChg chg="del">
          <ac:chgData name="Dario Karačić" userId="f1ece3e65ad3cf6c" providerId="LiveId" clId="{54C90157-68B1-42BC-8D11-90D7CC6E76BC}" dt="2024-01-15T22:12:51.583" v="151" actId="478"/>
          <ac:spMkLst>
            <pc:docMk/>
            <pc:sldMk cId="165527057" sldId="277"/>
            <ac:spMk id="2" creationId="{9371A223-5EA7-7DFE-2319-517A2AD3A1D5}"/>
          </ac:spMkLst>
        </pc:spChg>
        <pc:spChg chg="del">
          <ac:chgData name="Dario Karačić" userId="f1ece3e65ad3cf6c" providerId="LiveId" clId="{54C90157-68B1-42BC-8D11-90D7CC6E76BC}" dt="2024-01-15T22:12:47.689" v="150"/>
          <ac:spMkLst>
            <pc:docMk/>
            <pc:sldMk cId="165527057" sldId="277"/>
            <ac:spMk id="3" creationId="{3727BBB7-4F76-B34B-AD06-C02A2FF482A4}"/>
          </ac:spMkLst>
        </pc:spChg>
        <pc:picChg chg="add mod">
          <ac:chgData name="Dario Karačić" userId="f1ece3e65ad3cf6c" providerId="LiveId" clId="{54C90157-68B1-42BC-8D11-90D7CC6E76BC}" dt="2024-01-15T22:12:55.911" v="153" actId="14100"/>
          <ac:picMkLst>
            <pc:docMk/>
            <pc:sldMk cId="165527057" sldId="277"/>
            <ac:picMk id="4" creationId="{F05B4A4E-15A9-6149-AFD1-CC63FEFBC2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01E0F-DA89-45BF-B351-1635913CBCD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E03F-DCAF-4F46-89EB-495DC63B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9E03F-DCAF-4F46-89EB-495DC63B62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6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AEC93D-FB8E-E75A-E866-A887A3126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F590F6-60E4-5891-16B0-C8FDE5938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CCEB58-F531-18F0-9B2A-1F570DD6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768206-2221-C8EE-6FEC-FD1B5153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2678A3C-A74D-6EE1-E355-A5D24B59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83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BCEE43-346F-5A05-9B3E-BBEDDCE3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038891B-AF19-8758-2E2B-A3582971A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152E9BA-0AE5-048F-6F8F-86E4FC4C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2660C6-D541-38B1-231C-8A958529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6FB5AF-2214-C54C-095F-F245C0F8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732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9C76524-31EE-53D8-CD63-51A7BE8E8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D5C601C-03D0-4296-F8BD-FBBD680A8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1D1CDD-2E88-679E-DB0F-224F91B3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4323B6-87E1-42F2-B93D-9E84C564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AF3EED0-798F-DDF4-79FE-11714F35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713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333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555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061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352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5038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84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7082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39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8ACA58-5572-2273-1A2F-3E8969D6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A6C5AF-56EA-8207-9282-4D9E75AB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5FEADF-8698-B6DF-9994-493434FD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14886F-53F1-895F-A5DD-3E23180B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490004F-8780-DC15-A52E-ABCDF028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6671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2361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7290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860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135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49600" y="6613526"/>
            <a:ext cx="66040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66400" y="6629400"/>
            <a:ext cx="1625600" cy="228600"/>
          </a:xfrm>
        </p:spPr>
        <p:txBody>
          <a:bodyPr/>
          <a:lstStyle>
            <a:lvl1pPr>
              <a:defRPr/>
            </a:lvl1pPr>
          </a:lstStyle>
          <a:p>
            <a:fld id="{8796DB07-8AFB-4D1D-9BEA-F38059E863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80B5C0-988F-44B2-D962-1FF462E1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99D1C84-6110-21D4-11F6-187225BBE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5184DCD-29E8-7C6B-1BA1-5D5831A4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2CEEE5-9577-09DB-BCB9-2ED53473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7F7C1B-FE09-C899-335E-3B95E3D4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956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B8D928-285A-EBDF-2E04-B53CCA87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0FEF3B-091E-0C10-8829-7ADEF9067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B307CCA-56BC-3BC9-5A48-17581B63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4441355-B6E9-310D-7DEA-6D577495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E826EA4-9473-9589-8250-F27C4B8F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05E48B4-AE97-936E-45D2-9530CE77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09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D505C3-4D62-9CD3-6E52-EF95FD52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DEFFA4F-19E6-0F13-E59F-A4743FE34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E54DF02-2DA7-83F8-AD98-8061A3F31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CE0A921-9C09-2CB6-15D5-D551B34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2B4AF7A-B501-DC56-4A84-8064034F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D6BBDA3-CAF4-CA07-1002-165FFF58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6487A9B-4E37-EC74-20F2-A8D5803C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8947B12-235C-DB68-6118-B2D2B4AE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043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453E4E-544B-B3A8-5081-979F0E5E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E3BD687-AE67-C4F8-5B45-D7A5680F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104A503-D37D-080E-76BC-0B79442F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092C3FC-6FB5-1E66-B5F9-F5E489EE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029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672F69A-704D-955D-681A-B24AD4B7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54FE363-963A-84F1-5804-22FBC6ED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3B37A9A-AAC4-7FEB-0CD5-F8BB5A86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46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4ABE9-AD09-2B3E-BB8F-1ACA3BA3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5456CA-25FB-F832-8FC1-AAD67BA4B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E7C7FA-3AB9-67B6-2E98-E2987B5A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F77F52C-0508-8FEB-EAF8-30FD310D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8092806-514F-8BD8-5EE6-A9729A46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0C8A922-AF9B-8FAF-9CE0-95DAD6B4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725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CFE046-2593-FDDD-4576-C2A24CC5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42F50F6-30C2-7AD0-AA35-210C91A13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3456FBB-5AC0-0C37-F25E-EDF11F862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1281D66-D80D-DC9D-A65B-F5449762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8C7DD8F-6A2F-F332-6D41-EA3D196F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A2333AE-8C38-2C76-A5D2-135CFE1E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497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6C4BCAB-A4A7-B949-5E90-7EF48743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A14E91-AE11-0DC1-9788-8C5BB6342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26D62A-E8B5-1778-E9B4-960017CBB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0FEF-C548-4579-9A4D-3D3D5F005C6C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48EA8C-3F87-0C35-6BB8-C2BA95BB5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90DFF1-63FF-6FB2-45C1-BFC3BF239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6B232-30B3-4B6D-9B19-8EAD9D2383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452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C93C0-82E2-4C6E-A28A-EEA24A68B3B6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C0D0B-EAFB-41D0-879C-F96378E0F6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121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91465219-5580-6FBC-AB90-93DF964A3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48" y="853954"/>
            <a:ext cx="5019074" cy="3204134"/>
          </a:xfrm>
        </p:spPr>
        <p:txBody>
          <a:bodyPr anchor="b">
            <a:normAutofit/>
          </a:bodyPr>
          <a:lstStyle/>
          <a:p>
            <a:br>
              <a:rPr lang="hr-HR" sz="5400" dirty="0">
                <a:latin typeface="Myriad Pro Light SemiExt" charset="0"/>
                <a:cs typeface="Myriad Pro Light SemiExt" charset="0"/>
              </a:rPr>
            </a:b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Sinekološka</a:t>
            </a:r>
            <a:r>
              <a:rPr lang="pl-PL" sz="5400" cap="all" dirty="0">
                <a:latin typeface="Tw Cen MT" panose="020B0602020104020603"/>
                <a:ea typeface="+mj-ea"/>
                <a:cs typeface="+mj-cs"/>
              </a:rPr>
              <a:t> STEM EDUKA</a:t>
            </a: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cija</a:t>
            </a:r>
            <a:r>
              <a:rPr lang="pl-PL" sz="5400" cap="all" dirty="0">
                <a:latin typeface="Tw Cen MT" panose="020B0602020104020603"/>
                <a:ea typeface="+mj-ea"/>
                <a:cs typeface="+mj-cs"/>
              </a:rPr>
              <a:t> </a:t>
            </a: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u</a:t>
            </a:r>
            <a:r>
              <a:rPr lang="pl-PL" sz="5400" cap="all" dirty="0">
                <a:latin typeface="Tw Cen MT" panose="020B0602020104020603"/>
                <a:ea typeface="+mj-ea"/>
                <a:cs typeface="+mj-cs"/>
              </a:rPr>
              <a:t> </a:t>
            </a:r>
            <a:r>
              <a:rPr lang="pl-PL" sz="5400" dirty="0">
                <a:latin typeface="Tw Cen MT" panose="020B0602020104020603"/>
                <a:ea typeface="+mj-ea"/>
                <a:cs typeface="+mj-cs"/>
              </a:rPr>
              <a:t>Klinči</a:t>
            </a:r>
            <a:endParaRPr lang="en-US" sz="5400" b="1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F89311E-E4C6-4A10-9DA8-4C402B9F0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224" y="4705563"/>
            <a:ext cx="4142336" cy="173107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r-HR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GLOBE Unos podataka</a:t>
            </a:r>
            <a:endParaRPr lang="hr-H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hr-HR" sz="2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E246C1BB-DB6E-351B-D105-8C5F101C3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17" y="1452877"/>
            <a:ext cx="4406746" cy="2743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572870C-4822-4801-35D3-0459C9AC0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020" y="5212683"/>
            <a:ext cx="7361519" cy="15827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8745593-FB24-7620-D2DD-53FBE372F7C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62" y="607689"/>
            <a:ext cx="977646" cy="36783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FC24C9E-6B11-8109-ED9E-B4ADB7CBB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7304" y="464188"/>
            <a:ext cx="615599" cy="615599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940F73C0-512C-E9A8-CFB7-4BC4E732A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211" y="618268"/>
            <a:ext cx="1408105" cy="434909"/>
          </a:xfrm>
          <a:prstGeom prst="rect">
            <a:avLst/>
          </a:prstGeom>
        </p:spPr>
      </p:pic>
      <p:pic>
        <p:nvPicPr>
          <p:cNvPr id="22" name="Slika 21" descr="Slika na kojoj se prikazuje tekst&#10;&#10;Opis je automatski generiran">
            <a:extLst>
              <a:ext uri="{FF2B5EF4-FFF2-40B4-BE49-F238E27FC236}">
                <a16:creationId xmlns:a16="http://schemas.microsoft.com/office/drawing/2014/main" id="{E566FE63-EA82-237B-89BA-DA970B4E2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1259" y="605190"/>
            <a:ext cx="1890517" cy="4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6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99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C347AE-4836-C869-8416-AE57DADA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DB25A3-E4F9-BE06-29BC-44A93214B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998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C121C1C-DC7C-1472-D391-171683B3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08" y="381000"/>
            <a:ext cx="10558872" cy="593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9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">
            <a:extLst>
              <a:ext uri="{FF2B5EF4-FFF2-40B4-BE49-F238E27FC236}">
                <a16:creationId xmlns:a16="http://schemas.microsoft.com/office/drawing/2014/main" id="{8C69537D-C828-2678-E47A-2A4CFCDA6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640" y="523234"/>
            <a:ext cx="10728960" cy="60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0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68357DD-DFB7-751E-B779-847B21A27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94" y="1478280"/>
            <a:ext cx="10763162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9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E7F7254-AA22-F636-1CB6-D5AB4C17A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" y="195262"/>
            <a:ext cx="11033760" cy="62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6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1C33297-B4A2-FB7D-0D5D-909F6D432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5242" y="655320"/>
            <a:ext cx="10376266" cy="58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4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75D471A-2078-D525-BF43-2192AAD3B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514868"/>
            <a:ext cx="10668000" cy="59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0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29886FA-2B15-A981-E36A-0A93C8D73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695" y="365760"/>
            <a:ext cx="1083642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0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0B966E9-D7B8-455D-8BCD-51B886BF4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30" y="929640"/>
            <a:ext cx="1127854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59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11</Words>
  <Application>Microsoft Office PowerPoint</Application>
  <PresentationFormat>Široki zaslon</PresentationFormat>
  <Paragraphs>4</Paragraphs>
  <Slides>11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Myriad Pro Bold SemiExt</vt:lpstr>
      <vt:lpstr>Myriad Pro Light SemiExt</vt:lpstr>
      <vt:lpstr>Times New Roman</vt:lpstr>
      <vt:lpstr>Tw Cen MT</vt:lpstr>
      <vt:lpstr>Tema sustava Office</vt:lpstr>
      <vt:lpstr>1_Office Theme</vt:lpstr>
      <vt:lpstr> Sinekološka STEM EDUKAcija u Klinči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Sinekološka STEM EDUKAcija u Klinči</dc:title>
  <dc:creator>Dario Karačić</dc:creator>
  <cp:lastModifiedBy>Dario Karačić</cp:lastModifiedBy>
  <cp:revision>5</cp:revision>
  <dcterms:created xsi:type="dcterms:W3CDTF">2022-05-18T10:26:27Z</dcterms:created>
  <dcterms:modified xsi:type="dcterms:W3CDTF">2024-01-15T22:18:40Z</dcterms:modified>
</cp:coreProperties>
</file>