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930" autoAdjust="0"/>
  </p:normalViewPr>
  <p:slideViewPr>
    <p:cSldViewPr snapToGrid="0">
      <p:cViewPr varScale="1">
        <p:scale>
          <a:sx n="61" d="100"/>
          <a:sy n="61" d="100"/>
        </p:scale>
        <p:origin x="84" y="1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Karačić" userId="f1ece3e65ad3cf6c" providerId="LiveId" clId="{522CD3E3-5180-4B3C-8C5A-C5C536E81813}"/>
    <pc:docChg chg="modSld">
      <pc:chgData name="Dario Karačić" userId="f1ece3e65ad3cf6c" providerId="LiveId" clId="{522CD3E3-5180-4B3C-8C5A-C5C536E81813}" dt="2024-01-15T22:02:23.356" v="17" actId="20577"/>
      <pc:docMkLst>
        <pc:docMk/>
      </pc:docMkLst>
      <pc:sldChg chg="modSp mod">
        <pc:chgData name="Dario Karačić" userId="f1ece3e65ad3cf6c" providerId="LiveId" clId="{522CD3E3-5180-4B3C-8C5A-C5C536E81813}" dt="2024-01-15T22:02:23.356" v="17" actId="20577"/>
        <pc:sldMkLst>
          <pc:docMk/>
          <pc:sldMk cId="4178762943" sldId="256"/>
        </pc:sldMkLst>
        <pc:spChg chg="mod">
          <ac:chgData name="Dario Karačić" userId="f1ece3e65ad3cf6c" providerId="LiveId" clId="{522CD3E3-5180-4B3C-8C5A-C5C536E81813}" dt="2024-01-15T22:02:23.356" v="17" actId="20577"/>
          <ac:spMkLst>
            <pc:docMk/>
            <pc:sldMk cId="4178762943" sldId="256"/>
            <ac:spMk id="3" creationId="{3F89311E-E4C6-4A10-9DA8-4C402B9F0F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01E0F-DA89-45BF-B351-1635913CBCD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E03F-DCAF-4F46-89EB-495DC63B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6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AEC93D-FB8E-E75A-E866-A887A3126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F590F6-60E4-5891-16B0-C8FDE5938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CCEB58-F531-18F0-9B2A-1F570DD6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768206-2221-C8EE-6FEC-FD1B5153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2678A3C-A74D-6EE1-E355-A5D24B59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83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BCEE43-346F-5A05-9B3E-BBEDDCE3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038891B-AF19-8758-2E2B-A3582971A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152E9BA-0AE5-048F-6F8F-86E4FC4C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2660C6-D541-38B1-231C-8A958529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6FB5AF-2214-C54C-095F-F245C0F8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732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9C76524-31EE-53D8-CD63-51A7BE8E8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D5C601C-03D0-4296-F8BD-FBBD680A8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1D1CDD-2E88-679E-DB0F-224F91B3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4323B6-87E1-42F2-B93D-9E84C564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AF3EED0-798F-DDF4-79FE-11714F35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713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8ACA58-5572-2273-1A2F-3E8969D6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A6C5AF-56EA-8207-9282-4D9E75ABE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5FEADF-8698-B6DF-9994-493434FD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14886F-53F1-895F-A5DD-3E23180B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490004F-8780-DC15-A52E-ABCDF028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667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80B5C0-988F-44B2-D962-1FF462E1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99D1C84-6110-21D4-11F6-187225BBE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5184DCD-29E8-7C6B-1BA1-5D5831A4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2CEEE5-9577-09DB-BCB9-2ED534733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7F7C1B-FE09-C899-335E-3B95E3D4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956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B8D928-285A-EBDF-2E04-B53CCA87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0FEF3B-091E-0C10-8829-7ADEF9067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B307CCA-56BC-3BC9-5A48-17581B63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4441355-B6E9-310D-7DEA-6D577495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E826EA4-9473-9589-8250-F27C4B8F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05E48B4-AE97-936E-45D2-9530CE77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09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D505C3-4D62-9CD3-6E52-EF95FD524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DEFFA4F-19E6-0F13-E59F-A4743FE34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E54DF02-2DA7-83F8-AD98-8061A3F31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CE0A921-9C09-2CB6-15D5-D551B34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2B4AF7A-B501-DC56-4A84-8064034F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D6BBDA3-CAF4-CA07-1002-165FFF58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6487A9B-4E37-EC74-20F2-A8D5803C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8947B12-235C-DB68-6118-B2D2B4AE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043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453E4E-544B-B3A8-5081-979F0E5E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E3BD687-AE67-C4F8-5B45-D7A5680F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104A503-D37D-080E-76BC-0B79442F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092C3FC-6FB5-1E66-B5F9-F5E489EE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029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672F69A-704D-955D-681A-B24AD4B7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54FE363-963A-84F1-5804-22FBC6ED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3B37A9A-AAC4-7FEB-0CD5-F8BB5A86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46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4ABE9-AD09-2B3E-BB8F-1ACA3BA3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5456CA-25FB-F832-8FC1-AAD67BA4B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7E7C7FA-3AB9-67B6-2E98-E2987B5A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F77F52C-0508-8FEB-EAF8-30FD310D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8092806-514F-8BD8-5EE6-A9729A46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0C8A922-AF9B-8FAF-9CE0-95DAD6B4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725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CFE046-2593-FDDD-4576-C2A24CC5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42F50F6-30C2-7AD0-AA35-210C91A13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3456FBB-5AC0-0C37-F25E-EDF11F862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1281D66-D80D-DC9D-A65B-F5449762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8C7DD8F-6A2F-F332-6D41-EA3D196F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A2333AE-8C38-2C76-A5D2-135CFE1E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497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6C4BCAB-A4A7-B949-5E90-7EF48743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5A14E91-AE11-0DC1-9788-8C5BB6342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26D62A-E8B5-1778-E9B4-960017CBB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48EA8C-3F87-0C35-6BB8-C2BA95BB5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90DFF1-63FF-6FB2-45C1-BFC3BF239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452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91465219-5580-6FBC-AB90-93DF964A3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48" y="853954"/>
            <a:ext cx="5019074" cy="3204134"/>
          </a:xfrm>
        </p:spPr>
        <p:txBody>
          <a:bodyPr anchor="b">
            <a:normAutofit/>
          </a:bodyPr>
          <a:lstStyle/>
          <a:p>
            <a:br>
              <a:rPr lang="hr-HR" sz="5400" dirty="0">
                <a:latin typeface="Myriad Pro Light SemiExt" charset="0"/>
                <a:cs typeface="Myriad Pro Light SemiExt" charset="0"/>
              </a:rPr>
            </a:b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Sinekološka</a:t>
            </a:r>
            <a:r>
              <a:rPr lang="pl-PL" sz="5400" cap="all" dirty="0">
                <a:latin typeface="Tw Cen MT" panose="020B0602020104020603"/>
                <a:ea typeface="+mj-ea"/>
                <a:cs typeface="+mj-cs"/>
              </a:rPr>
              <a:t> STEM EDUKA</a:t>
            </a: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cija</a:t>
            </a:r>
            <a:r>
              <a:rPr lang="pl-PL" sz="5400" cap="all" dirty="0">
                <a:latin typeface="Tw Cen MT" panose="020B0602020104020603"/>
                <a:ea typeface="+mj-ea"/>
                <a:cs typeface="+mj-cs"/>
              </a:rPr>
              <a:t> </a:t>
            </a: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u</a:t>
            </a:r>
            <a:r>
              <a:rPr lang="pl-PL" sz="5400" cap="all" dirty="0">
                <a:latin typeface="Tw Cen MT" panose="020B0602020104020603"/>
                <a:ea typeface="+mj-ea"/>
                <a:cs typeface="+mj-cs"/>
              </a:rPr>
              <a:t> </a:t>
            </a: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Klinči</a:t>
            </a:r>
            <a:endParaRPr lang="en-US" sz="5400" b="1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F89311E-E4C6-4A10-9DA8-4C402B9F0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224" y="4705563"/>
            <a:ext cx="4142336" cy="1731078"/>
          </a:xfrm>
        </p:spPr>
        <p:txBody>
          <a:bodyPr>
            <a:normAutofit/>
          </a:bodyPr>
          <a:lstStyle/>
          <a:p>
            <a:pPr marL="81915" marR="375920" algn="ctr">
              <a:lnSpc>
                <a:spcPct val="107000"/>
              </a:lnSpc>
              <a:spcBef>
                <a:spcPts val="915"/>
              </a:spcBef>
            </a:pP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GLOBE - </a:t>
            </a:r>
            <a:r>
              <a:rPr lang="hr-H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hidrosfera</a:t>
            </a:r>
            <a:endParaRPr lang="hr-HR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hr-HR" sz="2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E246C1BB-DB6E-351B-D105-8C5F101C3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17" y="1452877"/>
            <a:ext cx="4406746" cy="2743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572870C-4822-4801-35D3-0459C9AC0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020" y="5212683"/>
            <a:ext cx="7361519" cy="15827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8745593-FB24-7620-D2DD-53FBE372F7C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62" y="607689"/>
            <a:ext cx="977646" cy="36783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FC24C9E-6B11-8109-ED9E-B4ADB7CBB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7304" y="464188"/>
            <a:ext cx="615599" cy="615599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940F73C0-512C-E9A8-CFB7-4BC4E732A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211" y="618268"/>
            <a:ext cx="1408105" cy="434909"/>
          </a:xfrm>
          <a:prstGeom prst="rect">
            <a:avLst/>
          </a:prstGeom>
        </p:spPr>
      </p:pic>
      <p:pic>
        <p:nvPicPr>
          <p:cNvPr id="22" name="Slika 21" descr="Slika na kojoj se prikazuje tekst&#10;&#10;Opis je automatski generiran">
            <a:extLst>
              <a:ext uri="{FF2B5EF4-FFF2-40B4-BE49-F238E27FC236}">
                <a16:creationId xmlns:a16="http://schemas.microsoft.com/office/drawing/2014/main" id="{E566FE63-EA82-237B-89BA-DA970B4E2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1259" y="605190"/>
            <a:ext cx="1890517" cy="42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6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4141FC-8189-47F8-821A-FC9A4E91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24DDF40-FA33-ECD8-3D47-AE4B04AC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>
            <a:normAutofit/>
          </a:bodyPr>
          <a:lstStyle/>
          <a:p>
            <a:endParaRPr lang="hr-HR" sz="2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81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24A16B-C4AB-E935-6BE9-7A067ED3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514B609-E813-6504-5811-C19A2400D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" r="-2" b="-2"/>
          <a:stretch/>
        </p:blipFill>
        <p:spPr>
          <a:xfrm>
            <a:off x="557784" y="2606462"/>
            <a:ext cx="3584448" cy="3639312"/>
          </a:xfrm>
          <a:prstGeom prst="rect">
            <a:avLst/>
          </a:prstGeom>
        </p:spPr>
      </p:pic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806C7F9-5467-66CC-2A72-458C3C07C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0" r="636" b="-1"/>
          <a:stretch/>
        </p:blipFill>
        <p:spPr>
          <a:xfrm>
            <a:off x="4347599" y="2606462"/>
            <a:ext cx="3584448" cy="363931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7D06D01-007A-E12A-9E3B-C6AF30BA8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49" r="11636" b="1"/>
          <a:stretch/>
        </p:blipFill>
        <p:spPr>
          <a:xfrm>
            <a:off x="8137415" y="2606462"/>
            <a:ext cx="3584448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">
            <a:extLst>
              <a:ext uri="{FF2B5EF4-FFF2-40B4-BE49-F238E27FC236}">
                <a16:creationId xmlns:a16="http://schemas.microsoft.com/office/drawing/2014/main" id="{E4A10C2B-4689-0350-CD32-E90FA339D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744" y="489717"/>
            <a:ext cx="10127545" cy="5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1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2A5CE1-DFF1-8528-A10D-6393A8B5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2F78787-5D99-B1BA-8600-8A45130D5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02" y="588578"/>
            <a:ext cx="10515600" cy="591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91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</Words>
  <Application>Microsoft Office PowerPoint</Application>
  <PresentationFormat>Široki zaslon</PresentationFormat>
  <Paragraphs>2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Myriad Pro Bold SemiExt</vt:lpstr>
      <vt:lpstr>Myriad Pro Light SemiExt</vt:lpstr>
      <vt:lpstr>Tw Cen MT</vt:lpstr>
      <vt:lpstr>Tema sustava Office</vt:lpstr>
      <vt:lpstr> Sinekološka STEM EDUKAcija u Klinči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Sinekološka STEM EDUKAcija u Klinči</dc:title>
  <dc:creator>Dario Karačić</dc:creator>
  <cp:lastModifiedBy>Dario Karačić</cp:lastModifiedBy>
  <cp:revision>6</cp:revision>
  <dcterms:created xsi:type="dcterms:W3CDTF">2022-05-18T10:26:27Z</dcterms:created>
  <dcterms:modified xsi:type="dcterms:W3CDTF">2024-01-15T22:02:27Z</dcterms:modified>
</cp:coreProperties>
</file>