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58"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5E1EE-2E52-459B-8BA5-2C6C6590AF5F}" v="7" dt="2024-01-15T21:50:21.070"/>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30" autoAdjust="0"/>
  </p:normalViewPr>
  <p:slideViewPr>
    <p:cSldViewPr snapToGrid="0">
      <p:cViewPr varScale="1">
        <p:scale>
          <a:sx n="80" d="100"/>
          <a:sy n="80" d="100"/>
        </p:scale>
        <p:origin x="60" y="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Karačić" userId="f1ece3e65ad3cf6c" providerId="LiveId" clId="{3EF5E1EE-2E52-459B-8BA5-2C6C6590AF5F}"/>
    <pc:docChg chg="custSel addSld delSld modSld delMainMaster">
      <pc:chgData name="Dario Karačić" userId="f1ece3e65ad3cf6c" providerId="LiveId" clId="{3EF5E1EE-2E52-459B-8BA5-2C6C6590AF5F}" dt="2024-01-15T21:51:03.457" v="116"/>
      <pc:docMkLst>
        <pc:docMk/>
      </pc:docMkLst>
      <pc:sldChg chg="modSp mod">
        <pc:chgData name="Dario Karačić" userId="f1ece3e65ad3cf6c" providerId="LiveId" clId="{3EF5E1EE-2E52-459B-8BA5-2C6C6590AF5F}" dt="2024-01-15T21:44:12.606" v="8"/>
        <pc:sldMkLst>
          <pc:docMk/>
          <pc:sldMk cId="4178762943" sldId="256"/>
        </pc:sldMkLst>
        <pc:spChg chg="mod">
          <ac:chgData name="Dario Karačić" userId="f1ece3e65ad3cf6c" providerId="LiveId" clId="{3EF5E1EE-2E52-459B-8BA5-2C6C6590AF5F}" dt="2024-01-15T21:44:12.606" v="8"/>
          <ac:spMkLst>
            <pc:docMk/>
            <pc:sldMk cId="4178762943" sldId="256"/>
            <ac:spMk id="3" creationId="{3F89311E-E4C6-4A10-9DA8-4C402B9F0FB9}"/>
          </ac:spMkLst>
        </pc:spChg>
      </pc:sldChg>
      <pc:sldChg chg="addSp delSp modSp mod">
        <pc:chgData name="Dario Karačić" userId="f1ece3e65ad3cf6c" providerId="LiveId" clId="{3EF5E1EE-2E52-459B-8BA5-2C6C6590AF5F}" dt="2024-01-15T21:45:46.207" v="28" actId="2711"/>
        <pc:sldMkLst>
          <pc:docMk/>
          <pc:sldMk cId="900051381" sldId="257"/>
        </pc:sldMkLst>
        <pc:spChg chg="add mod">
          <ac:chgData name="Dario Karačić" userId="f1ece3e65ad3cf6c" providerId="LiveId" clId="{3EF5E1EE-2E52-459B-8BA5-2C6C6590AF5F}" dt="2024-01-15T21:45:46.207" v="28" actId="2711"/>
          <ac:spMkLst>
            <pc:docMk/>
            <pc:sldMk cId="900051381" sldId="257"/>
            <ac:spMk id="3" creationId="{9C8B40B9-20A6-6DBE-C0E4-13F0C4E5EB9F}"/>
          </ac:spMkLst>
        </pc:spChg>
        <pc:picChg chg="del">
          <ac:chgData name="Dario Karačić" userId="f1ece3e65ad3cf6c" providerId="LiveId" clId="{3EF5E1EE-2E52-459B-8BA5-2C6C6590AF5F}" dt="2024-01-15T21:43:05.780" v="4" actId="478"/>
          <ac:picMkLst>
            <pc:docMk/>
            <pc:sldMk cId="900051381" sldId="257"/>
            <ac:picMk id="4" creationId="{00000000-0000-0000-0000-000000000000}"/>
          </ac:picMkLst>
        </pc:picChg>
        <pc:picChg chg="del">
          <ac:chgData name="Dario Karačić" userId="f1ece3e65ad3cf6c" providerId="LiveId" clId="{3EF5E1EE-2E52-459B-8BA5-2C6C6590AF5F}" dt="2024-01-15T21:43:05.137" v="3" actId="478"/>
          <ac:picMkLst>
            <pc:docMk/>
            <pc:sldMk cId="900051381" sldId="257"/>
            <ac:picMk id="5" creationId="{00000000-0000-0000-0000-000000000000}"/>
          </ac:picMkLst>
        </pc:picChg>
      </pc:sldChg>
      <pc:sldChg chg="modSp new mod">
        <pc:chgData name="Dario Karačić" userId="f1ece3e65ad3cf6c" providerId="LiveId" clId="{3EF5E1EE-2E52-459B-8BA5-2C6C6590AF5F}" dt="2024-01-15T21:44:35.997" v="18" actId="20577"/>
        <pc:sldMkLst>
          <pc:docMk/>
          <pc:sldMk cId="559983153" sldId="258"/>
        </pc:sldMkLst>
        <pc:spChg chg="mod">
          <ac:chgData name="Dario Karačić" userId="f1ece3e65ad3cf6c" providerId="LiveId" clId="{3EF5E1EE-2E52-459B-8BA5-2C6C6590AF5F}" dt="2024-01-15T21:44:35.997" v="18" actId="20577"/>
          <ac:spMkLst>
            <pc:docMk/>
            <pc:sldMk cId="559983153" sldId="258"/>
            <ac:spMk id="2" creationId="{D1C347AE-4836-C869-8416-AE57DADA546C}"/>
          </ac:spMkLst>
        </pc:spChg>
        <pc:spChg chg="mod">
          <ac:chgData name="Dario Karačić" userId="f1ece3e65ad3cf6c" providerId="LiveId" clId="{3EF5E1EE-2E52-459B-8BA5-2C6C6590AF5F}" dt="2024-01-15T21:44:33.104" v="13" actId="20577"/>
          <ac:spMkLst>
            <pc:docMk/>
            <pc:sldMk cId="559983153" sldId="258"/>
            <ac:spMk id="3" creationId="{E6DB25A3-E4F9-BE06-29BC-44A93214B5AC}"/>
          </ac:spMkLst>
        </pc:spChg>
      </pc:sldChg>
      <pc:sldChg chg="del">
        <pc:chgData name="Dario Karačić" userId="f1ece3e65ad3cf6c" providerId="LiveId" clId="{3EF5E1EE-2E52-459B-8BA5-2C6C6590AF5F}" dt="2024-01-15T21:43:29.768" v="5" actId="2696"/>
        <pc:sldMkLst>
          <pc:docMk/>
          <pc:sldMk cId="569279710" sldId="258"/>
        </pc:sldMkLst>
      </pc:sldChg>
      <pc:sldChg chg="delSp modSp new mod">
        <pc:chgData name="Dario Karačić" userId="f1ece3e65ad3cf6c" providerId="LiveId" clId="{3EF5E1EE-2E52-459B-8BA5-2C6C6590AF5F}" dt="2024-01-15T21:46:19.419" v="43" actId="1076"/>
        <pc:sldMkLst>
          <pc:docMk/>
          <pc:sldMk cId="1451128568" sldId="259"/>
        </pc:sldMkLst>
        <pc:spChg chg="del">
          <ac:chgData name="Dario Karačić" userId="f1ece3e65ad3cf6c" providerId="LiveId" clId="{3EF5E1EE-2E52-459B-8BA5-2C6C6590AF5F}" dt="2024-01-15T21:46:06.333" v="38" actId="478"/>
          <ac:spMkLst>
            <pc:docMk/>
            <pc:sldMk cId="1451128568" sldId="259"/>
            <ac:spMk id="2" creationId="{5C1B69BA-329E-B142-B789-3F4EE7996220}"/>
          </ac:spMkLst>
        </pc:spChg>
        <pc:spChg chg="mod">
          <ac:chgData name="Dario Karačić" userId="f1ece3e65ad3cf6c" providerId="LiveId" clId="{3EF5E1EE-2E52-459B-8BA5-2C6C6590AF5F}" dt="2024-01-15T21:46:19.419" v="43" actId="1076"/>
          <ac:spMkLst>
            <pc:docMk/>
            <pc:sldMk cId="1451128568" sldId="259"/>
            <ac:spMk id="3" creationId="{E440C200-C084-C88D-EE2B-FEBA7DC09F7A}"/>
          </ac:spMkLst>
        </pc:spChg>
      </pc:sldChg>
      <pc:sldChg chg="del">
        <pc:chgData name="Dario Karačić" userId="f1ece3e65ad3cf6c" providerId="LiveId" clId="{3EF5E1EE-2E52-459B-8BA5-2C6C6590AF5F}" dt="2024-01-15T21:43:29.768" v="5" actId="2696"/>
        <pc:sldMkLst>
          <pc:docMk/>
          <pc:sldMk cId="1797776830" sldId="259"/>
        </pc:sldMkLst>
      </pc:sldChg>
      <pc:sldChg chg="modSp new mod">
        <pc:chgData name="Dario Karačić" userId="f1ece3e65ad3cf6c" providerId="LiveId" clId="{3EF5E1EE-2E52-459B-8BA5-2C6C6590AF5F}" dt="2024-01-15T21:46:57.658" v="54" actId="20577"/>
        <pc:sldMkLst>
          <pc:docMk/>
          <pc:sldMk cId="2113177602" sldId="260"/>
        </pc:sldMkLst>
        <pc:spChg chg="mod">
          <ac:chgData name="Dario Karačić" userId="f1ece3e65ad3cf6c" providerId="LiveId" clId="{3EF5E1EE-2E52-459B-8BA5-2C6C6590AF5F}" dt="2024-01-15T21:46:38.150" v="45"/>
          <ac:spMkLst>
            <pc:docMk/>
            <pc:sldMk cId="2113177602" sldId="260"/>
            <ac:spMk id="2" creationId="{D3A74D57-74F4-297D-2093-C99D5A57A9A5}"/>
          </ac:spMkLst>
        </pc:spChg>
        <pc:spChg chg="mod">
          <ac:chgData name="Dario Karačić" userId="f1ece3e65ad3cf6c" providerId="LiveId" clId="{3EF5E1EE-2E52-459B-8BA5-2C6C6590AF5F}" dt="2024-01-15T21:46:57.658" v="54" actId="20577"/>
          <ac:spMkLst>
            <pc:docMk/>
            <pc:sldMk cId="2113177602" sldId="260"/>
            <ac:spMk id="3" creationId="{0B059275-CEC8-03D6-3352-63B60CFF8D0B}"/>
          </ac:spMkLst>
        </pc:spChg>
      </pc:sldChg>
      <pc:sldChg chg="del">
        <pc:chgData name="Dario Karačić" userId="f1ece3e65ad3cf6c" providerId="LiveId" clId="{3EF5E1EE-2E52-459B-8BA5-2C6C6590AF5F}" dt="2024-01-15T21:43:29.768" v="5" actId="2696"/>
        <pc:sldMkLst>
          <pc:docMk/>
          <pc:sldMk cId="2761823534" sldId="260"/>
        </pc:sldMkLst>
      </pc:sldChg>
      <pc:sldChg chg="addSp delSp modSp new mod">
        <pc:chgData name="Dario Karačić" userId="f1ece3e65ad3cf6c" providerId="LiveId" clId="{3EF5E1EE-2E52-459B-8BA5-2C6C6590AF5F}" dt="2024-01-15T21:47:26.255" v="59" actId="14100"/>
        <pc:sldMkLst>
          <pc:docMk/>
          <pc:sldMk cId="1535771061" sldId="261"/>
        </pc:sldMkLst>
        <pc:spChg chg="del">
          <ac:chgData name="Dario Karačić" userId="f1ece3e65ad3cf6c" providerId="LiveId" clId="{3EF5E1EE-2E52-459B-8BA5-2C6C6590AF5F}" dt="2024-01-15T21:47:08.331" v="56"/>
          <ac:spMkLst>
            <pc:docMk/>
            <pc:sldMk cId="1535771061" sldId="261"/>
            <ac:spMk id="3" creationId="{0663BF04-DC08-B4C6-05A9-B2D4A323DC66}"/>
          </ac:spMkLst>
        </pc:spChg>
        <pc:spChg chg="add mod">
          <ac:chgData name="Dario Karačić" userId="f1ece3e65ad3cf6c" providerId="LiveId" clId="{3EF5E1EE-2E52-459B-8BA5-2C6C6590AF5F}" dt="2024-01-15T21:47:26.255" v="59" actId="14100"/>
          <ac:spMkLst>
            <pc:docMk/>
            <pc:sldMk cId="1535771061" sldId="261"/>
            <ac:spMk id="6" creationId="{0CAC0EEF-F3EC-16B6-947D-99A749D7AC0B}"/>
          </ac:spMkLst>
        </pc:spChg>
        <pc:picChg chg="add mod">
          <ac:chgData name="Dario Karačić" userId="f1ece3e65ad3cf6c" providerId="LiveId" clId="{3EF5E1EE-2E52-459B-8BA5-2C6C6590AF5F}" dt="2024-01-15T21:47:08.331" v="56"/>
          <ac:picMkLst>
            <pc:docMk/>
            <pc:sldMk cId="1535771061" sldId="261"/>
            <ac:picMk id="4" creationId="{1EFC401A-E012-ED8A-6387-3395EE28F426}"/>
          </ac:picMkLst>
        </pc:picChg>
      </pc:sldChg>
      <pc:sldChg chg="del">
        <pc:chgData name="Dario Karačić" userId="f1ece3e65ad3cf6c" providerId="LiveId" clId="{3EF5E1EE-2E52-459B-8BA5-2C6C6590AF5F}" dt="2024-01-15T21:43:29.768" v="5" actId="2696"/>
        <pc:sldMkLst>
          <pc:docMk/>
          <pc:sldMk cId="2617784186" sldId="261"/>
        </pc:sldMkLst>
      </pc:sldChg>
      <pc:sldChg chg="del">
        <pc:chgData name="Dario Karačić" userId="f1ece3e65ad3cf6c" providerId="LiveId" clId="{3EF5E1EE-2E52-459B-8BA5-2C6C6590AF5F}" dt="2024-01-15T21:43:29.768" v="5" actId="2696"/>
        <pc:sldMkLst>
          <pc:docMk/>
          <pc:sldMk cId="1210055499" sldId="262"/>
        </pc:sldMkLst>
      </pc:sldChg>
      <pc:sldChg chg="delSp modSp new mod">
        <pc:chgData name="Dario Karačić" userId="f1ece3e65ad3cf6c" providerId="LiveId" clId="{3EF5E1EE-2E52-459B-8BA5-2C6C6590AF5F}" dt="2024-01-15T21:48:09.394" v="73" actId="27636"/>
        <pc:sldMkLst>
          <pc:docMk/>
          <pc:sldMk cId="4285668462" sldId="262"/>
        </pc:sldMkLst>
        <pc:spChg chg="del">
          <ac:chgData name="Dario Karačić" userId="f1ece3e65ad3cf6c" providerId="LiveId" clId="{3EF5E1EE-2E52-459B-8BA5-2C6C6590AF5F}" dt="2024-01-15T21:48:06.917" v="71" actId="478"/>
          <ac:spMkLst>
            <pc:docMk/>
            <pc:sldMk cId="4285668462" sldId="262"/>
            <ac:spMk id="2" creationId="{A7269099-2B01-89D8-9040-73C27E1668A0}"/>
          </ac:spMkLst>
        </pc:spChg>
        <pc:spChg chg="mod">
          <ac:chgData name="Dario Karačić" userId="f1ece3e65ad3cf6c" providerId="LiveId" clId="{3EF5E1EE-2E52-459B-8BA5-2C6C6590AF5F}" dt="2024-01-15T21:48:09.394" v="73" actId="27636"/>
          <ac:spMkLst>
            <pc:docMk/>
            <pc:sldMk cId="4285668462" sldId="262"/>
            <ac:spMk id="3" creationId="{7E6811C5-774B-DA5E-5970-8FB78BE9D70F}"/>
          </ac:spMkLst>
        </pc:spChg>
      </pc:sldChg>
      <pc:sldChg chg="del">
        <pc:chgData name="Dario Karačić" userId="f1ece3e65ad3cf6c" providerId="LiveId" clId="{3EF5E1EE-2E52-459B-8BA5-2C6C6590AF5F}" dt="2024-01-15T21:43:29.768" v="5" actId="2696"/>
        <pc:sldMkLst>
          <pc:docMk/>
          <pc:sldMk cId="1911206510" sldId="263"/>
        </pc:sldMkLst>
      </pc:sldChg>
      <pc:sldChg chg="addSp delSp modSp new mod">
        <pc:chgData name="Dario Karačić" userId="f1ece3e65ad3cf6c" providerId="LiveId" clId="{3EF5E1EE-2E52-459B-8BA5-2C6C6590AF5F}" dt="2024-01-15T21:49:07.191" v="86" actId="14100"/>
        <pc:sldMkLst>
          <pc:docMk/>
          <pc:sldMk cId="3833152827" sldId="263"/>
        </pc:sldMkLst>
        <pc:spChg chg="del">
          <ac:chgData name="Dario Karačić" userId="f1ece3e65ad3cf6c" providerId="LiveId" clId="{3EF5E1EE-2E52-459B-8BA5-2C6C6590AF5F}" dt="2024-01-15T21:48:42.167" v="80" actId="478"/>
          <ac:spMkLst>
            <pc:docMk/>
            <pc:sldMk cId="3833152827" sldId="263"/>
            <ac:spMk id="2" creationId="{D516A129-4128-CC4F-2F11-AF48602E358C}"/>
          </ac:spMkLst>
        </pc:spChg>
        <pc:spChg chg="add del">
          <ac:chgData name="Dario Karačić" userId="f1ece3e65ad3cf6c" providerId="LiveId" clId="{3EF5E1EE-2E52-459B-8BA5-2C6C6590AF5F}" dt="2024-01-15T21:48:33.559" v="77"/>
          <ac:spMkLst>
            <pc:docMk/>
            <pc:sldMk cId="3833152827" sldId="263"/>
            <ac:spMk id="3" creationId="{FEA32939-E882-1FB4-34BA-31F5AEC9D8F1}"/>
          </ac:spMkLst>
        </pc:spChg>
        <pc:spChg chg="add mod">
          <ac:chgData name="Dario Karačić" userId="f1ece3e65ad3cf6c" providerId="LiveId" clId="{3EF5E1EE-2E52-459B-8BA5-2C6C6590AF5F}" dt="2024-01-15T21:49:07.191" v="86" actId="14100"/>
          <ac:spMkLst>
            <pc:docMk/>
            <pc:sldMk cId="3833152827" sldId="263"/>
            <ac:spMk id="7" creationId="{7FAD141D-62F2-2F97-9DAA-7C4779213290}"/>
          </ac:spMkLst>
        </pc:spChg>
        <pc:graphicFrameChg chg="add mod">
          <ac:chgData name="Dario Karačić" userId="f1ece3e65ad3cf6c" providerId="LiveId" clId="{3EF5E1EE-2E52-459B-8BA5-2C6C6590AF5F}" dt="2024-01-15T21:48:24.002" v="76"/>
          <ac:graphicFrameMkLst>
            <pc:docMk/>
            <pc:sldMk cId="3833152827" sldId="263"/>
            <ac:graphicFrameMk id="4" creationId="{1E5B1F2B-5FDD-9F0F-9088-AFE5EBF7FABB}"/>
          </ac:graphicFrameMkLst>
        </pc:graphicFrameChg>
        <pc:graphicFrameChg chg="add mod modGraphic">
          <ac:chgData name="Dario Karačić" userId="f1ece3e65ad3cf6c" providerId="LiveId" clId="{3EF5E1EE-2E52-459B-8BA5-2C6C6590AF5F}" dt="2024-01-15T21:49:00.635" v="84" actId="14100"/>
          <ac:graphicFrameMkLst>
            <pc:docMk/>
            <pc:sldMk cId="3833152827" sldId="263"/>
            <ac:graphicFrameMk id="5" creationId="{46348A43-2DAC-5D81-11CB-406ADE6E16BA}"/>
          </ac:graphicFrameMkLst>
        </pc:graphicFrameChg>
      </pc:sldChg>
      <pc:sldChg chg="modSp new mod">
        <pc:chgData name="Dario Karačić" userId="f1ece3e65ad3cf6c" providerId="LiveId" clId="{3EF5E1EE-2E52-459B-8BA5-2C6C6590AF5F}" dt="2024-01-15T21:49:21.507" v="89" actId="27636"/>
        <pc:sldMkLst>
          <pc:docMk/>
          <pc:sldMk cId="2054952525" sldId="264"/>
        </pc:sldMkLst>
        <pc:spChg chg="mod">
          <ac:chgData name="Dario Karačić" userId="f1ece3e65ad3cf6c" providerId="LiveId" clId="{3EF5E1EE-2E52-459B-8BA5-2C6C6590AF5F}" dt="2024-01-15T21:49:21.507" v="89" actId="27636"/>
          <ac:spMkLst>
            <pc:docMk/>
            <pc:sldMk cId="2054952525" sldId="264"/>
            <ac:spMk id="3" creationId="{A6B18429-D2B4-E04A-FACC-DDD61C1FDFFF}"/>
          </ac:spMkLst>
        </pc:spChg>
      </pc:sldChg>
      <pc:sldChg chg="del">
        <pc:chgData name="Dario Karačić" userId="f1ece3e65ad3cf6c" providerId="LiveId" clId="{3EF5E1EE-2E52-459B-8BA5-2C6C6590AF5F}" dt="2024-01-15T21:43:29.768" v="5" actId="2696"/>
        <pc:sldMkLst>
          <pc:docMk/>
          <pc:sldMk cId="3357961512" sldId="264"/>
        </pc:sldMkLst>
      </pc:sldChg>
      <pc:sldChg chg="del">
        <pc:chgData name="Dario Karačić" userId="f1ece3e65ad3cf6c" providerId="LiveId" clId="{3EF5E1EE-2E52-459B-8BA5-2C6C6590AF5F}" dt="2024-01-15T21:43:29.768" v="5" actId="2696"/>
        <pc:sldMkLst>
          <pc:docMk/>
          <pc:sldMk cId="742499694" sldId="265"/>
        </pc:sldMkLst>
      </pc:sldChg>
      <pc:sldChg chg="addSp delSp modSp new mod">
        <pc:chgData name="Dario Karačić" userId="f1ece3e65ad3cf6c" providerId="LiveId" clId="{3EF5E1EE-2E52-459B-8BA5-2C6C6590AF5F}" dt="2024-01-15T21:49:55.719" v="94" actId="14100"/>
        <pc:sldMkLst>
          <pc:docMk/>
          <pc:sldMk cId="2818750272" sldId="265"/>
        </pc:sldMkLst>
        <pc:spChg chg="del">
          <ac:chgData name="Dario Karačić" userId="f1ece3e65ad3cf6c" providerId="LiveId" clId="{3EF5E1EE-2E52-459B-8BA5-2C6C6590AF5F}" dt="2024-01-15T21:49:35.362" v="91"/>
          <ac:spMkLst>
            <pc:docMk/>
            <pc:sldMk cId="2818750272" sldId="265"/>
            <ac:spMk id="3" creationId="{87030D73-8F89-C36C-87BA-2DA1AE3D488A}"/>
          </ac:spMkLst>
        </pc:spChg>
        <pc:spChg chg="add mod">
          <ac:chgData name="Dario Karačić" userId="f1ece3e65ad3cf6c" providerId="LiveId" clId="{3EF5E1EE-2E52-459B-8BA5-2C6C6590AF5F}" dt="2024-01-15T21:49:55.719" v="94" actId="14100"/>
          <ac:spMkLst>
            <pc:docMk/>
            <pc:sldMk cId="2818750272" sldId="265"/>
            <ac:spMk id="6" creationId="{7DB9136A-576A-E65F-EEA9-2C0029585072}"/>
          </ac:spMkLst>
        </pc:spChg>
        <pc:picChg chg="add mod">
          <ac:chgData name="Dario Karačić" userId="f1ece3e65ad3cf6c" providerId="LiveId" clId="{3EF5E1EE-2E52-459B-8BA5-2C6C6590AF5F}" dt="2024-01-15T21:49:35.362" v="91"/>
          <ac:picMkLst>
            <pc:docMk/>
            <pc:sldMk cId="2818750272" sldId="265"/>
            <ac:picMk id="4" creationId="{BC42EA56-90D2-2352-6255-1BA50D45AA80}"/>
          </ac:picMkLst>
        </pc:picChg>
      </pc:sldChg>
      <pc:sldChg chg="modSp new mod">
        <pc:chgData name="Dario Karačić" userId="f1ece3e65ad3cf6c" providerId="LiveId" clId="{3EF5E1EE-2E52-459B-8BA5-2C6C6590AF5F}" dt="2024-01-15T21:50:10.443" v="98" actId="27636"/>
        <pc:sldMkLst>
          <pc:docMk/>
          <pc:sldMk cId="1148937125" sldId="266"/>
        </pc:sldMkLst>
        <pc:spChg chg="mod">
          <ac:chgData name="Dario Karačić" userId="f1ece3e65ad3cf6c" providerId="LiveId" clId="{3EF5E1EE-2E52-459B-8BA5-2C6C6590AF5F}" dt="2024-01-15T21:50:10.443" v="98" actId="27636"/>
          <ac:spMkLst>
            <pc:docMk/>
            <pc:sldMk cId="1148937125" sldId="266"/>
            <ac:spMk id="3" creationId="{D53D90CB-23C5-A423-EBBA-901FB5A937DE}"/>
          </ac:spMkLst>
        </pc:spChg>
      </pc:sldChg>
      <pc:sldChg chg="del">
        <pc:chgData name="Dario Karačić" userId="f1ece3e65ad3cf6c" providerId="LiveId" clId="{3EF5E1EE-2E52-459B-8BA5-2C6C6590AF5F}" dt="2024-01-15T21:43:29.768" v="5" actId="2696"/>
        <pc:sldMkLst>
          <pc:docMk/>
          <pc:sldMk cId="1605464915" sldId="266"/>
        </pc:sldMkLst>
      </pc:sldChg>
      <pc:sldChg chg="del">
        <pc:chgData name="Dario Karačić" userId="f1ece3e65ad3cf6c" providerId="LiveId" clId="{3EF5E1EE-2E52-459B-8BA5-2C6C6590AF5F}" dt="2024-01-15T21:43:29.768" v="5" actId="2696"/>
        <pc:sldMkLst>
          <pc:docMk/>
          <pc:sldMk cId="1826871304" sldId="267"/>
        </pc:sldMkLst>
      </pc:sldChg>
      <pc:sldChg chg="addSp delSp modSp new">
        <pc:chgData name="Dario Karačić" userId="f1ece3e65ad3cf6c" providerId="LiveId" clId="{3EF5E1EE-2E52-459B-8BA5-2C6C6590AF5F}" dt="2024-01-15T21:50:21.070" v="100"/>
        <pc:sldMkLst>
          <pc:docMk/>
          <pc:sldMk cId="2189085620" sldId="267"/>
        </pc:sldMkLst>
        <pc:spChg chg="del">
          <ac:chgData name="Dario Karačić" userId="f1ece3e65ad3cf6c" providerId="LiveId" clId="{3EF5E1EE-2E52-459B-8BA5-2C6C6590AF5F}" dt="2024-01-15T21:50:21.070" v="100"/>
          <ac:spMkLst>
            <pc:docMk/>
            <pc:sldMk cId="2189085620" sldId="267"/>
            <ac:spMk id="3" creationId="{4FF93BF6-3F53-5D13-D57C-F1145956C16B}"/>
          </ac:spMkLst>
        </pc:spChg>
        <pc:graphicFrameChg chg="add mod">
          <ac:chgData name="Dario Karačić" userId="f1ece3e65ad3cf6c" providerId="LiveId" clId="{3EF5E1EE-2E52-459B-8BA5-2C6C6590AF5F}" dt="2024-01-15T21:50:21.070" v="100"/>
          <ac:graphicFrameMkLst>
            <pc:docMk/>
            <pc:sldMk cId="2189085620" sldId="267"/>
            <ac:graphicFrameMk id="4" creationId="{2A7662BE-F0AC-7EF7-5D3C-D3F3E38E0689}"/>
          </ac:graphicFrameMkLst>
        </pc:graphicFrameChg>
      </pc:sldChg>
      <pc:sldChg chg="modSp new mod">
        <pc:chgData name="Dario Karačić" userId="f1ece3e65ad3cf6c" providerId="LiveId" clId="{3EF5E1EE-2E52-459B-8BA5-2C6C6590AF5F}" dt="2024-01-15T21:50:43.710" v="104" actId="20577"/>
        <pc:sldMkLst>
          <pc:docMk/>
          <pc:sldMk cId="2984827177" sldId="268"/>
        </pc:sldMkLst>
        <pc:spChg chg="mod">
          <ac:chgData name="Dario Karačić" userId="f1ece3e65ad3cf6c" providerId="LiveId" clId="{3EF5E1EE-2E52-459B-8BA5-2C6C6590AF5F}" dt="2024-01-15T21:50:43.710" v="104" actId="20577"/>
          <ac:spMkLst>
            <pc:docMk/>
            <pc:sldMk cId="2984827177" sldId="268"/>
            <ac:spMk id="3" creationId="{B3FE82B6-57A8-FB86-FD47-C5C1249592A6}"/>
          </ac:spMkLst>
        </pc:spChg>
      </pc:sldChg>
      <pc:sldChg chg="del">
        <pc:chgData name="Dario Karačić" userId="f1ece3e65ad3cf6c" providerId="LiveId" clId="{3EF5E1EE-2E52-459B-8BA5-2C6C6590AF5F}" dt="2024-01-15T21:43:29.768" v="5" actId="2696"/>
        <pc:sldMkLst>
          <pc:docMk/>
          <pc:sldMk cId="3956099950" sldId="268"/>
        </pc:sldMkLst>
      </pc:sldChg>
      <pc:sldChg chg="modSp new mod">
        <pc:chgData name="Dario Karačić" userId="f1ece3e65ad3cf6c" providerId="LiveId" clId="{3EF5E1EE-2E52-459B-8BA5-2C6C6590AF5F}" dt="2024-01-15T21:51:03.457" v="116"/>
        <pc:sldMkLst>
          <pc:docMk/>
          <pc:sldMk cId="155874145" sldId="269"/>
        </pc:sldMkLst>
        <pc:spChg chg="mod">
          <ac:chgData name="Dario Karačić" userId="f1ece3e65ad3cf6c" providerId="LiveId" clId="{3EF5E1EE-2E52-459B-8BA5-2C6C6590AF5F}" dt="2024-01-15T21:50:55.913" v="115" actId="20577"/>
          <ac:spMkLst>
            <pc:docMk/>
            <pc:sldMk cId="155874145" sldId="269"/>
            <ac:spMk id="2" creationId="{77757B24-E2FD-D10B-0F92-E1AFE519D484}"/>
          </ac:spMkLst>
        </pc:spChg>
        <pc:spChg chg="mod">
          <ac:chgData name="Dario Karačić" userId="f1ece3e65ad3cf6c" providerId="LiveId" clId="{3EF5E1EE-2E52-459B-8BA5-2C6C6590AF5F}" dt="2024-01-15T21:51:03.457" v="116"/>
          <ac:spMkLst>
            <pc:docMk/>
            <pc:sldMk cId="155874145" sldId="269"/>
            <ac:spMk id="3" creationId="{31C6FD45-F517-7699-4AAC-8AF2F682F1CA}"/>
          </ac:spMkLst>
        </pc:spChg>
      </pc:sldChg>
      <pc:sldChg chg="del">
        <pc:chgData name="Dario Karačić" userId="f1ece3e65ad3cf6c" providerId="LiveId" clId="{3EF5E1EE-2E52-459B-8BA5-2C6C6590AF5F}" dt="2024-01-15T21:43:29.768" v="5" actId="2696"/>
        <pc:sldMkLst>
          <pc:docMk/>
          <pc:sldMk cId="2471761405" sldId="269"/>
        </pc:sldMkLst>
      </pc:sldChg>
      <pc:sldChg chg="del">
        <pc:chgData name="Dario Karačić" userId="f1ece3e65ad3cf6c" providerId="LiveId" clId="{3EF5E1EE-2E52-459B-8BA5-2C6C6590AF5F}" dt="2024-01-15T21:43:29.768" v="5" actId="2696"/>
        <pc:sldMkLst>
          <pc:docMk/>
          <pc:sldMk cId="830789702" sldId="270"/>
        </pc:sldMkLst>
      </pc:sldChg>
      <pc:sldChg chg="del">
        <pc:chgData name="Dario Karačić" userId="f1ece3e65ad3cf6c" providerId="LiveId" clId="{3EF5E1EE-2E52-459B-8BA5-2C6C6590AF5F}" dt="2024-01-15T21:43:29.768" v="5" actId="2696"/>
        <pc:sldMkLst>
          <pc:docMk/>
          <pc:sldMk cId="2832664094" sldId="271"/>
        </pc:sldMkLst>
      </pc:sldChg>
      <pc:sldChg chg="del">
        <pc:chgData name="Dario Karačić" userId="f1ece3e65ad3cf6c" providerId="LiveId" clId="{3EF5E1EE-2E52-459B-8BA5-2C6C6590AF5F}" dt="2024-01-15T21:43:29.768" v="5" actId="2696"/>
        <pc:sldMkLst>
          <pc:docMk/>
          <pc:sldMk cId="4234388140" sldId="272"/>
        </pc:sldMkLst>
      </pc:sldChg>
      <pc:sldChg chg="del">
        <pc:chgData name="Dario Karačić" userId="f1ece3e65ad3cf6c" providerId="LiveId" clId="{3EF5E1EE-2E52-459B-8BA5-2C6C6590AF5F}" dt="2024-01-15T21:43:29.768" v="5" actId="2696"/>
        <pc:sldMkLst>
          <pc:docMk/>
          <pc:sldMk cId="3957368317" sldId="273"/>
        </pc:sldMkLst>
      </pc:sldChg>
      <pc:sldChg chg="del">
        <pc:chgData name="Dario Karačić" userId="f1ece3e65ad3cf6c" providerId="LiveId" clId="{3EF5E1EE-2E52-459B-8BA5-2C6C6590AF5F}" dt="2024-01-15T21:43:29.768" v="5" actId="2696"/>
        <pc:sldMkLst>
          <pc:docMk/>
          <pc:sldMk cId="673629493" sldId="274"/>
        </pc:sldMkLst>
      </pc:sldChg>
      <pc:sldChg chg="del">
        <pc:chgData name="Dario Karačić" userId="f1ece3e65ad3cf6c" providerId="LiveId" clId="{3EF5E1EE-2E52-459B-8BA5-2C6C6590AF5F}" dt="2024-01-15T21:43:29.768" v="5" actId="2696"/>
        <pc:sldMkLst>
          <pc:docMk/>
          <pc:sldMk cId="820209376" sldId="275"/>
        </pc:sldMkLst>
      </pc:sldChg>
      <pc:sldChg chg="del">
        <pc:chgData name="Dario Karačić" userId="f1ece3e65ad3cf6c" providerId="LiveId" clId="{3EF5E1EE-2E52-459B-8BA5-2C6C6590AF5F}" dt="2024-01-15T21:43:29.768" v="5" actId="2696"/>
        <pc:sldMkLst>
          <pc:docMk/>
          <pc:sldMk cId="1174383189" sldId="276"/>
        </pc:sldMkLst>
      </pc:sldChg>
      <pc:sldChg chg="del">
        <pc:chgData name="Dario Karačić" userId="f1ece3e65ad3cf6c" providerId="LiveId" clId="{3EF5E1EE-2E52-459B-8BA5-2C6C6590AF5F}" dt="2024-01-15T21:43:29.768" v="5" actId="2696"/>
        <pc:sldMkLst>
          <pc:docMk/>
          <pc:sldMk cId="3249277964" sldId="277"/>
        </pc:sldMkLst>
      </pc:sldChg>
      <pc:sldChg chg="del">
        <pc:chgData name="Dario Karačić" userId="f1ece3e65ad3cf6c" providerId="LiveId" clId="{3EF5E1EE-2E52-459B-8BA5-2C6C6590AF5F}" dt="2024-01-15T21:43:29.768" v="5" actId="2696"/>
        <pc:sldMkLst>
          <pc:docMk/>
          <pc:sldMk cId="2309112077" sldId="278"/>
        </pc:sldMkLst>
      </pc:sldChg>
      <pc:sldChg chg="del">
        <pc:chgData name="Dario Karačić" userId="f1ece3e65ad3cf6c" providerId="LiveId" clId="{3EF5E1EE-2E52-459B-8BA5-2C6C6590AF5F}" dt="2024-01-15T21:43:29.768" v="5" actId="2696"/>
        <pc:sldMkLst>
          <pc:docMk/>
          <pc:sldMk cId="2319714153" sldId="279"/>
        </pc:sldMkLst>
      </pc:sldChg>
      <pc:sldChg chg="del">
        <pc:chgData name="Dario Karačić" userId="f1ece3e65ad3cf6c" providerId="LiveId" clId="{3EF5E1EE-2E52-459B-8BA5-2C6C6590AF5F}" dt="2024-01-15T21:43:29.768" v="5" actId="2696"/>
        <pc:sldMkLst>
          <pc:docMk/>
          <pc:sldMk cId="3069464408" sldId="280"/>
        </pc:sldMkLst>
      </pc:sldChg>
      <pc:sldChg chg="del">
        <pc:chgData name="Dario Karačić" userId="f1ece3e65ad3cf6c" providerId="LiveId" clId="{3EF5E1EE-2E52-459B-8BA5-2C6C6590AF5F}" dt="2024-01-15T21:43:29.768" v="5" actId="2696"/>
        <pc:sldMkLst>
          <pc:docMk/>
          <pc:sldMk cId="675705228" sldId="281"/>
        </pc:sldMkLst>
      </pc:sldChg>
      <pc:sldChg chg="del">
        <pc:chgData name="Dario Karačić" userId="f1ece3e65ad3cf6c" providerId="LiveId" clId="{3EF5E1EE-2E52-459B-8BA5-2C6C6590AF5F}" dt="2024-01-15T21:43:29.768" v="5" actId="2696"/>
        <pc:sldMkLst>
          <pc:docMk/>
          <pc:sldMk cId="270081114" sldId="282"/>
        </pc:sldMkLst>
      </pc:sldChg>
      <pc:sldChg chg="del">
        <pc:chgData name="Dario Karačić" userId="f1ece3e65ad3cf6c" providerId="LiveId" clId="{3EF5E1EE-2E52-459B-8BA5-2C6C6590AF5F}" dt="2024-01-15T21:43:29.768" v="5" actId="2696"/>
        <pc:sldMkLst>
          <pc:docMk/>
          <pc:sldMk cId="1726589081" sldId="283"/>
        </pc:sldMkLst>
      </pc:sldChg>
      <pc:sldMasterChg chg="del delSldLayout">
        <pc:chgData name="Dario Karačić" userId="f1ece3e65ad3cf6c" providerId="LiveId" clId="{3EF5E1EE-2E52-459B-8BA5-2C6C6590AF5F}" dt="2024-01-15T21:43:29.768" v="5" actId="2696"/>
        <pc:sldMasterMkLst>
          <pc:docMk/>
          <pc:sldMasterMk cId="1314521235" sldId="2147483673"/>
        </pc:sldMasterMkLst>
        <pc:sldLayoutChg chg="del">
          <pc:chgData name="Dario Karačić" userId="f1ece3e65ad3cf6c" providerId="LiveId" clId="{3EF5E1EE-2E52-459B-8BA5-2C6C6590AF5F}" dt="2024-01-15T21:43:29.768" v="5" actId="2696"/>
          <pc:sldLayoutMkLst>
            <pc:docMk/>
            <pc:sldMasterMk cId="1314521235" sldId="2147483673"/>
            <pc:sldLayoutMk cId="2422843251" sldId="2147483674"/>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3148474551" sldId="2147483675"/>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469313149" sldId="2147483676"/>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2580125999" sldId="2147483677"/>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1240652723" sldId="2147483678"/>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636239351" sldId="2147483679"/>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3156073342" sldId="2147483680"/>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3835297752" sldId="2147483681"/>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1241254467" sldId="2147483682"/>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4043874722" sldId="2147483683"/>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1776612099" sldId="2147483684"/>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2633605795" sldId="2147483685"/>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3536319430" sldId="2147483686"/>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1351650945" sldId="2147483687"/>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2874171021" sldId="2147483688"/>
          </pc:sldLayoutMkLst>
        </pc:sldLayoutChg>
        <pc:sldLayoutChg chg="del">
          <pc:chgData name="Dario Karačić" userId="f1ece3e65ad3cf6c" providerId="LiveId" clId="{3EF5E1EE-2E52-459B-8BA5-2C6C6590AF5F}" dt="2024-01-15T21:43:29.768" v="5" actId="2696"/>
          <pc:sldLayoutMkLst>
            <pc:docMk/>
            <pc:sldMasterMk cId="1314521235" sldId="2147483673"/>
            <pc:sldLayoutMk cId="565770860"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01E0F-DA89-45BF-B351-1635913CBCD2}"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9E03F-DCAF-4F46-89EB-495DC63B62DA}" type="slidenum">
              <a:rPr lang="en-US" smtClean="0"/>
              <a:t>‹#›</a:t>
            </a:fld>
            <a:endParaRPr lang="en-US"/>
          </a:p>
        </p:txBody>
      </p:sp>
    </p:spTree>
    <p:extLst>
      <p:ext uri="{BB962C8B-B14F-4D97-AF65-F5344CB8AC3E}">
        <p14:creationId xmlns:p14="http://schemas.microsoft.com/office/powerpoint/2010/main" val="423656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Prikazuju</a:t>
            </a:r>
            <a:r>
              <a:rPr lang="hr-HR" baseline="0" dirty="0"/>
              <a:t> li ove dvije slike isto stanište/istu lokaciju? Po čemu to opažate? Nameću li vam se kroz ove fotografije neka zanimljiva istraživačka pitanja, koje smatrate da bi bilo zanimljivo istražiti? Imate li neku pretpostavku, koja bi dala odgovor na to istraživačko pitanje? Imate li ideju kako provesti istraživanje, koje bi dalo odgovor na vaše istraživačko pitanje? Promatranjem svog neposrednog okoliša, možemo doći do vrlo zanimljivih istraživačkih pitanja….Zato treba poticati djecu da promatraju svoj neposredni okoliš, kako bi istraživanjima došli do odgovora na zanimljiva pitanja, koja mnogima od nas predstavljaju izazov.</a:t>
            </a:r>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AF36F-C7CA-49F2-9AFC-947BE0D2AE9D}"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9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AEC93D-FB8E-E75A-E866-A887A3126F1C}"/>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9BF590F6-60E4-5891-16B0-C8FDE5938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57CCEB58-F531-18F0-9B2A-1F570DD6DF49}"/>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97768206-2221-C8EE-6FEC-FD1B5153688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2678A3C-A74D-6EE1-E355-A5D24B59AAEA}"/>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68483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BCEE43-346F-5A05-9B3E-BBEDDCE333D3}"/>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038891B-AF19-8758-2E2B-A3582971A17C}"/>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152E9BA-0AE5-048F-6F8F-86E4FC4C6197}"/>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E02660C6-D541-38B1-231C-8A95852961E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D6FB5AF-2214-C54C-095F-F245C0F8B45E}"/>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245732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39C76524-31EE-53D8-CD63-51A7BE8E8ED2}"/>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D5C601C-03D0-4296-F8BD-FBBD680A8039}"/>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11D1CDD-2E88-679E-DB0F-224F91B33845}"/>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374323B6-87E1-42F2-B93D-9E84C56464A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AF3EED0-798F-DDF4-79FE-11714F350E30}"/>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55713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85333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48555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88206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531C93C0-82E2-4C6E-A28A-EEA24A68B3B6}"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64352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531C93C0-82E2-4C6E-A28A-EEA24A68B3B6}" type="datetimeFigureOut">
              <a:rPr lang="hr-HR" smtClean="0"/>
              <a:t>15.1.2024.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08503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531C93C0-82E2-4C6E-A28A-EEA24A68B3B6}" type="datetimeFigureOut">
              <a:rPr lang="hr-HR" smtClean="0"/>
              <a:t>15.1.2024.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48284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C93C0-82E2-4C6E-A28A-EEA24A68B3B6}" type="datetimeFigureOut">
              <a:rPr lang="hr-HR" smtClean="0"/>
              <a:t>15.1.2024.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4277082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1C93C0-82E2-4C6E-A28A-EEA24A68B3B6}"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88739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8ACA58-5572-2273-1A2F-3E8969D6FAE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89A6C5AF-56EA-8207-9282-4D9E75ABE604}"/>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A5FEADF-8698-B6DF-9994-493434FDB763}"/>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A214886F-53F1-895F-A5DD-3E23180B093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490004F-8780-DC15-A52E-ABCDF0280E79}"/>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676671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1C93C0-82E2-4C6E-A28A-EEA24A68B3B6}"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1912361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98729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56286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hr-H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a:xfrm>
            <a:off x="0" y="6613526"/>
            <a:ext cx="2844800" cy="244475"/>
          </a:xfrm>
        </p:spPr>
        <p:txBody>
          <a:bodyPr/>
          <a:lstStyle>
            <a:lvl1pPr>
              <a:defRPr/>
            </a:lvl1pPr>
          </a:lstStyle>
          <a:p>
            <a:endParaRPr lang="en-US"/>
          </a:p>
        </p:txBody>
      </p:sp>
      <p:sp>
        <p:nvSpPr>
          <p:cNvPr id="8" name="Footer Placeholder 7"/>
          <p:cNvSpPr>
            <a:spLocks noGrp="1"/>
          </p:cNvSpPr>
          <p:nvPr>
            <p:ph type="ftr" sz="quarter" idx="11"/>
          </p:nvPr>
        </p:nvSpPr>
        <p:spPr>
          <a:xfrm>
            <a:off x="3149600" y="6613526"/>
            <a:ext cx="6604000" cy="244475"/>
          </a:xfrm>
        </p:spPr>
        <p:txBody>
          <a:bodyPr/>
          <a:lstStyle>
            <a:lvl1pPr>
              <a:defRPr/>
            </a:lvl1pPr>
          </a:lstStyle>
          <a:p>
            <a:endParaRPr lang="en-US"/>
          </a:p>
        </p:txBody>
      </p:sp>
      <p:sp>
        <p:nvSpPr>
          <p:cNvPr id="9" name="Slide Number Placeholder 8"/>
          <p:cNvSpPr>
            <a:spLocks noGrp="1"/>
          </p:cNvSpPr>
          <p:nvPr>
            <p:ph type="sldNum" sz="quarter" idx="12"/>
          </p:nvPr>
        </p:nvSpPr>
        <p:spPr>
          <a:xfrm>
            <a:off x="10566400" y="6629400"/>
            <a:ext cx="1625600" cy="228600"/>
          </a:xfrm>
        </p:spPr>
        <p:txBody>
          <a:bodyPr/>
          <a:lstStyle>
            <a:lvl1pPr>
              <a:defRPr/>
            </a:lvl1pPr>
          </a:lstStyle>
          <a:p>
            <a:fld id="{8796DB07-8AFB-4D1D-9BEA-F38059E863D7}" type="slidenum">
              <a:rPr lang="en-US"/>
              <a:pPr/>
              <a:t>‹#›</a:t>
            </a:fld>
            <a:endParaRPr lang="en-US"/>
          </a:p>
        </p:txBody>
      </p:sp>
    </p:spTree>
    <p:extLst>
      <p:ext uri="{BB962C8B-B14F-4D97-AF65-F5344CB8AC3E}">
        <p14:creationId xmlns:p14="http://schemas.microsoft.com/office/powerpoint/2010/main" val="201450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80B5C0-988F-44B2-D962-1FF462E19132}"/>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D99D1C84-6110-21D4-11F6-187225BBE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05184DCD-29E8-7C6B-1BA1-5D5831A4050C}"/>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E82CEEE5-9577-09DB-BCB9-2ED534733C6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27F7C1B-FE09-C899-335E-3B95E3D415AA}"/>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44956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B8D928-285A-EBDF-2E04-B53CCA870FB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70FEF3B-091E-0C10-8829-7ADEF9067586}"/>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EB307CCA-56BC-3BC9-5A48-17581B63796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F4441355-B6E9-310D-7DEA-6D577495BE4B}"/>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6" name="Rezervirano mjesto podnožja 5">
            <a:extLst>
              <a:ext uri="{FF2B5EF4-FFF2-40B4-BE49-F238E27FC236}">
                <a16:creationId xmlns:a16="http://schemas.microsoft.com/office/drawing/2014/main" id="{1E826EA4-9473-9589-8250-F27C4B8F8C28}"/>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05E48B4-AE97-936E-45D2-9530CE772158}"/>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255097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D505C3-4D62-9CD3-6E52-EF95FD52417D}"/>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7DEFFA4F-19E6-0F13-E59F-A4743FE34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6E54DF02-2DA7-83F8-AD98-8061A3F3168C}"/>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7CE0A921-9C09-2CB6-15D5-D551B347B9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E2B4AF7A-B501-DC56-4A84-8064034FC71F}"/>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2D6BBDA3-CAF4-CA07-1002-165FFF58A27E}"/>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8" name="Rezervirano mjesto podnožja 7">
            <a:extLst>
              <a:ext uri="{FF2B5EF4-FFF2-40B4-BE49-F238E27FC236}">
                <a16:creationId xmlns:a16="http://schemas.microsoft.com/office/drawing/2014/main" id="{D6487A9B-4E37-EC74-20F2-A8D5803C56D6}"/>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B8947B12-235C-DB68-6118-B2D2B4AEBBEA}"/>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49043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453E4E-544B-B3A8-5081-979F0E5ED228}"/>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8E3BD687-AE67-C4F8-5B45-D7A5680F8EAD}"/>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4" name="Rezervirano mjesto podnožja 3">
            <a:extLst>
              <a:ext uri="{FF2B5EF4-FFF2-40B4-BE49-F238E27FC236}">
                <a16:creationId xmlns:a16="http://schemas.microsoft.com/office/drawing/2014/main" id="{9104A503-D37D-080E-76BC-0B79442FD8F9}"/>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F092C3FC-6FB5-1E66-B5F9-F5E489EED2AF}"/>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362029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9672F69A-704D-955D-681A-B24AD4B7395B}"/>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3" name="Rezervirano mjesto podnožja 2">
            <a:extLst>
              <a:ext uri="{FF2B5EF4-FFF2-40B4-BE49-F238E27FC236}">
                <a16:creationId xmlns:a16="http://schemas.microsoft.com/office/drawing/2014/main" id="{554FE363-963A-84F1-5804-22FBC6ED72CD}"/>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C3B37A9A-AAC4-7FEB-0CD5-F8BB5A86A2D2}"/>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207946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14ABE9-AD09-2B3E-BB8F-1ACA3BA3978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165456CA-25FB-F832-8FC1-AAD67BA4B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D7E7C7FA-3AB9-67B6-2E98-E2987B5A2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7F77F52C-0508-8FEB-EAF8-30FD310D8D75}"/>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6" name="Rezervirano mjesto podnožja 5">
            <a:extLst>
              <a:ext uri="{FF2B5EF4-FFF2-40B4-BE49-F238E27FC236}">
                <a16:creationId xmlns:a16="http://schemas.microsoft.com/office/drawing/2014/main" id="{18092806-514F-8BD8-5EE6-A9729A462C5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0C8A922-AF9B-8FAF-9CE0-95DAD6B41EB1}"/>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17725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CFE046-2593-FDDD-4576-C2A24CC5F61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342F50F6-30C2-7AD0-AA35-210C91A13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B3456FBB-5AC0-0C37-F25E-EDF11F862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41281D66-D80D-DC9D-A65B-F54497622A61}"/>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6" name="Rezervirano mjesto podnožja 5">
            <a:extLst>
              <a:ext uri="{FF2B5EF4-FFF2-40B4-BE49-F238E27FC236}">
                <a16:creationId xmlns:a16="http://schemas.microsoft.com/office/drawing/2014/main" id="{78C7DD8F-6A2F-F332-6D41-EA3D196F6DD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A2333AE-8C38-2C76-A5D2-135CFE1EE690}"/>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09497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6C4BCAB-A4A7-B949-5E90-7EF487437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5A14E91-AE11-0DC1-9788-8C5BB6342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026D62A-E8B5-1778-E9B4-960017CBB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5F48EA8C-3F87-0C35-6BB8-C2BA95BB5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0F90DFF1-63FF-6FB2-45C1-BFC3BF23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6B232-30B3-4B6D-9B19-8EAD9D238369}" type="slidenum">
              <a:rPr lang="hr-HR" smtClean="0"/>
              <a:t>‹#›</a:t>
            </a:fld>
            <a:endParaRPr lang="hr-HR"/>
          </a:p>
        </p:txBody>
      </p:sp>
    </p:spTree>
    <p:extLst>
      <p:ext uri="{BB962C8B-B14F-4D97-AF65-F5344CB8AC3E}">
        <p14:creationId xmlns:p14="http://schemas.microsoft.com/office/powerpoint/2010/main" val="814522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C93C0-82E2-4C6E-A28A-EEA24A68B3B6}" type="datetimeFigureOut">
              <a:rPr lang="hr-HR" smtClean="0"/>
              <a:t>15.1.2024.</a:t>
            </a:fld>
            <a:endParaRPr lang="hr-H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C0D0B-EAFB-41D0-879C-F96378E0F67F}" type="slidenum">
              <a:rPr lang="hr-HR" smtClean="0"/>
              <a:t>‹#›</a:t>
            </a:fld>
            <a:endParaRPr lang="hr-HR"/>
          </a:p>
        </p:txBody>
      </p:sp>
    </p:spTree>
    <p:extLst>
      <p:ext uri="{BB962C8B-B14F-4D97-AF65-F5344CB8AC3E}">
        <p14:creationId xmlns:p14="http://schemas.microsoft.com/office/powerpoint/2010/main" val="2761217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7">
            <a:extLst>
              <a:ext uri="{FF2B5EF4-FFF2-40B4-BE49-F238E27FC236}">
                <a16:creationId xmlns:a16="http://schemas.microsoft.com/office/drawing/2014/main" id="{91465219-5580-6FBC-AB90-93DF964A3DFB}"/>
              </a:ext>
            </a:extLst>
          </p:cNvPr>
          <p:cNvSpPr>
            <a:spLocks noGrp="1"/>
          </p:cNvSpPr>
          <p:nvPr>
            <p:ph type="ctrTitle"/>
          </p:nvPr>
        </p:nvSpPr>
        <p:spPr>
          <a:xfrm>
            <a:off x="488748" y="853954"/>
            <a:ext cx="5019074" cy="3204134"/>
          </a:xfrm>
        </p:spPr>
        <p:txBody>
          <a:bodyPr anchor="b">
            <a:normAutofit/>
          </a:bodyPr>
          <a:lstStyle/>
          <a:p>
            <a:br>
              <a:rPr lang="hr-HR" sz="5400" dirty="0">
                <a:latin typeface="Myriad Pro Light SemiExt" charset="0"/>
                <a:cs typeface="Myriad Pro Light SemiExt" charset="0"/>
              </a:rPr>
            </a:br>
            <a:r>
              <a:rPr lang="pl-PL" sz="5400" dirty="0">
                <a:latin typeface="Tw Cen MT" panose="020B0602020104020603"/>
                <a:ea typeface="+mj-ea"/>
                <a:cs typeface="+mj-cs"/>
              </a:rPr>
              <a:t>Sinekološka</a:t>
            </a:r>
            <a:r>
              <a:rPr lang="pl-PL" sz="5400" cap="all" dirty="0">
                <a:latin typeface="Tw Cen MT" panose="020B0602020104020603"/>
                <a:ea typeface="+mj-ea"/>
                <a:cs typeface="+mj-cs"/>
              </a:rPr>
              <a:t> STEM EDUKA</a:t>
            </a:r>
            <a:r>
              <a:rPr lang="pl-PL" sz="5400" dirty="0">
                <a:latin typeface="Tw Cen MT" panose="020B0602020104020603"/>
                <a:ea typeface="+mj-ea"/>
                <a:cs typeface="+mj-cs"/>
              </a:rPr>
              <a:t>cija</a:t>
            </a:r>
            <a:r>
              <a:rPr lang="pl-PL" sz="5400" cap="all" dirty="0">
                <a:latin typeface="Tw Cen MT" panose="020B0602020104020603"/>
                <a:ea typeface="+mj-ea"/>
                <a:cs typeface="+mj-cs"/>
              </a:rPr>
              <a:t> </a:t>
            </a:r>
            <a:r>
              <a:rPr lang="pl-PL" sz="5400" dirty="0">
                <a:latin typeface="Tw Cen MT" panose="020B0602020104020603"/>
                <a:ea typeface="+mj-ea"/>
                <a:cs typeface="+mj-cs"/>
              </a:rPr>
              <a:t>u</a:t>
            </a:r>
            <a:r>
              <a:rPr lang="pl-PL" sz="5400" cap="all" dirty="0">
                <a:latin typeface="Tw Cen MT" panose="020B0602020104020603"/>
                <a:ea typeface="+mj-ea"/>
                <a:cs typeface="+mj-cs"/>
              </a:rPr>
              <a:t> </a:t>
            </a:r>
            <a:r>
              <a:rPr lang="pl-PL" sz="5400" dirty="0">
                <a:latin typeface="Tw Cen MT" panose="020B0602020104020603"/>
                <a:ea typeface="+mj-ea"/>
                <a:cs typeface="+mj-cs"/>
              </a:rPr>
              <a:t>Klinči</a:t>
            </a:r>
            <a:endParaRPr lang="en-US" sz="5400" b="1" dirty="0">
              <a:latin typeface="Myriad Pro Bold SemiExt" charset="0"/>
              <a:cs typeface="Myriad Pro Bold SemiExt" charset="0"/>
            </a:endParaRPr>
          </a:p>
        </p:txBody>
      </p:sp>
      <p:sp>
        <p:nvSpPr>
          <p:cNvPr id="3" name="Podnaslov 2">
            <a:extLst>
              <a:ext uri="{FF2B5EF4-FFF2-40B4-BE49-F238E27FC236}">
                <a16:creationId xmlns:a16="http://schemas.microsoft.com/office/drawing/2014/main" id="{3F89311E-E4C6-4A10-9DA8-4C402B9F0FB9}"/>
              </a:ext>
            </a:extLst>
          </p:cNvPr>
          <p:cNvSpPr>
            <a:spLocks noGrp="1"/>
          </p:cNvSpPr>
          <p:nvPr>
            <p:ph type="subTitle" idx="1"/>
          </p:nvPr>
        </p:nvSpPr>
        <p:spPr>
          <a:xfrm>
            <a:off x="365224" y="4705563"/>
            <a:ext cx="4142336" cy="1731078"/>
          </a:xfrm>
        </p:spPr>
        <p:txBody>
          <a:bodyPr>
            <a:normAutofit/>
          </a:bodyPr>
          <a:lstStyle/>
          <a:p>
            <a:pPr marL="81915" marR="375920" algn="ctr">
              <a:lnSpc>
                <a:spcPct val="107000"/>
              </a:lnSpc>
              <a:spcBef>
                <a:spcPts val="915"/>
              </a:spcBef>
            </a:pPr>
            <a:r>
              <a:rPr lang="bs-Latn-BA" sz="2400" b="1" dirty="0">
                <a:effectLst/>
                <a:latin typeface="Calibri" panose="020F0502020204030204" pitchFamily="34" charset="0"/>
                <a:ea typeface="Calibri" panose="020F0502020204030204" pitchFamily="34" charset="0"/>
              </a:rPr>
              <a:t>Buka</a:t>
            </a:r>
            <a:r>
              <a:rPr lang="bs-Latn-BA" sz="2400" b="1" spc="-15"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u</a:t>
            </a:r>
            <a:r>
              <a:rPr lang="bs-Latn-BA" sz="2400" b="1" spc="-30"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komunikacijskom</a:t>
            </a:r>
            <a:r>
              <a:rPr lang="bs-Latn-BA" sz="2400" b="1" spc="-30"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kanalu</a:t>
            </a:r>
            <a:r>
              <a:rPr lang="bs-Latn-BA" sz="2400" b="1" spc="15"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a:t>
            </a:r>
            <a:r>
              <a:rPr lang="bs-Latn-BA" sz="2400" b="1" spc="-25"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zvučna</a:t>
            </a:r>
            <a:r>
              <a:rPr lang="bs-Latn-BA" sz="2400" b="1" spc="-15"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komunikacija</a:t>
            </a:r>
            <a:r>
              <a:rPr lang="bs-Latn-BA" sz="2400" b="1" spc="-15"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kukaca</a:t>
            </a:r>
            <a:r>
              <a:rPr lang="bs-Latn-BA" sz="2400" b="1" spc="-15"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u</a:t>
            </a:r>
            <a:r>
              <a:rPr lang="bs-Latn-BA" sz="2400" b="1" spc="-25"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antropogenom </a:t>
            </a:r>
            <a:r>
              <a:rPr lang="bs-Latn-BA" sz="2400" b="1" spc="-300" dirty="0">
                <a:effectLst/>
                <a:latin typeface="Calibri" panose="020F0502020204030204" pitchFamily="34" charset="0"/>
                <a:ea typeface="Calibri" panose="020F0502020204030204" pitchFamily="34" charset="0"/>
              </a:rPr>
              <a:t>   </a:t>
            </a:r>
            <a:r>
              <a:rPr lang="bs-Latn-BA" sz="2400" b="1" dirty="0">
                <a:effectLst/>
                <a:latin typeface="Calibri" panose="020F0502020204030204" pitchFamily="34" charset="0"/>
                <a:ea typeface="Calibri" panose="020F0502020204030204" pitchFamily="34" charset="0"/>
              </a:rPr>
              <a:t>okolišu</a:t>
            </a:r>
            <a:endParaRPr lang="hr-HR" sz="2400" b="1" dirty="0">
              <a:effectLst/>
              <a:latin typeface="Calibri" panose="020F0502020204030204" pitchFamily="34" charset="0"/>
              <a:ea typeface="Calibri" panose="020F0502020204030204" pitchFamily="34" charset="0"/>
            </a:endParaRPr>
          </a:p>
          <a:p>
            <a:pPr algn="l"/>
            <a:endParaRPr lang="hr-HR" sz="2200" dirty="0"/>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Slika 5" descr="Slika na kojoj se prikazuje tekst&#10;&#10;Opis je automatski generiran">
            <a:extLst>
              <a:ext uri="{FF2B5EF4-FFF2-40B4-BE49-F238E27FC236}">
                <a16:creationId xmlns:a16="http://schemas.microsoft.com/office/drawing/2014/main" id="{E246C1BB-DB6E-351B-D105-8C5F101C3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217" y="1452877"/>
            <a:ext cx="4406746" cy="2743200"/>
          </a:xfrm>
          <a:prstGeom prst="rect">
            <a:avLst/>
          </a:prstGeom>
        </p:spPr>
      </p:pic>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lika 7">
            <a:extLst>
              <a:ext uri="{FF2B5EF4-FFF2-40B4-BE49-F238E27FC236}">
                <a16:creationId xmlns:a16="http://schemas.microsoft.com/office/drawing/2014/main" id="{8572870C-4822-4801-35D3-0459C9AC099A}"/>
              </a:ext>
            </a:extLst>
          </p:cNvPr>
          <p:cNvPicPr>
            <a:picLocks noChangeAspect="1"/>
          </p:cNvPicPr>
          <p:nvPr/>
        </p:nvPicPr>
        <p:blipFill>
          <a:blip r:embed="rId3"/>
          <a:stretch>
            <a:fillRect/>
          </a:stretch>
        </p:blipFill>
        <p:spPr>
          <a:xfrm>
            <a:off x="4669020" y="5212683"/>
            <a:ext cx="7361519" cy="1582725"/>
          </a:xfrm>
          <a:prstGeom prst="rect">
            <a:avLst/>
          </a:prstGeom>
        </p:spPr>
      </p:pic>
      <p:pic>
        <p:nvPicPr>
          <p:cNvPr id="11" name="Slika 10">
            <a:extLst>
              <a:ext uri="{FF2B5EF4-FFF2-40B4-BE49-F238E27FC236}">
                <a16:creationId xmlns:a16="http://schemas.microsoft.com/office/drawing/2014/main" id="{08745593-FB24-7620-D2DD-53FBE372F7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97662" y="607689"/>
            <a:ext cx="977646" cy="367839"/>
          </a:xfrm>
          <a:prstGeom prst="rect">
            <a:avLst/>
          </a:prstGeom>
        </p:spPr>
      </p:pic>
      <p:pic>
        <p:nvPicPr>
          <p:cNvPr id="14" name="Slika 13">
            <a:extLst>
              <a:ext uri="{FF2B5EF4-FFF2-40B4-BE49-F238E27FC236}">
                <a16:creationId xmlns:a16="http://schemas.microsoft.com/office/drawing/2014/main" id="{7FC24C9E-6B11-8109-ED9E-B4ADB7CBBC7D}"/>
              </a:ext>
            </a:extLst>
          </p:cNvPr>
          <p:cNvPicPr>
            <a:picLocks noChangeAspect="1"/>
          </p:cNvPicPr>
          <p:nvPr/>
        </p:nvPicPr>
        <p:blipFill>
          <a:blip r:embed="rId5"/>
          <a:stretch>
            <a:fillRect/>
          </a:stretch>
        </p:blipFill>
        <p:spPr>
          <a:xfrm>
            <a:off x="11087304" y="464188"/>
            <a:ext cx="615599" cy="615599"/>
          </a:xfrm>
          <a:prstGeom prst="rect">
            <a:avLst/>
          </a:prstGeom>
        </p:spPr>
      </p:pic>
      <p:pic>
        <p:nvPicPr>
          <p:cNvPr id="18" name="Slika 17">
            <a:extLst>
              <a:ext uri="{FF2B5EF4-FFF2-40B4-BE49-F238E27FC236}">
                <a16:creationId xmlns:a16="http://schemas.microsoft.com/office/drawing/2014/main" id="{940F73C0-512C-E9A8-CFB7-4BC4E732A477}"/>
              </a:ext>
            </a:extLst>
          </p:cNvPr>
          <p:cNvPicPr>
            <a:picLocks noChangeAspect="1"/>
          </p:cNvPicPr>
          <p:nvPr/>
        </p:nvPicPr>
        <p:blipFill>
          <a:blip r:embed="rId6"/>
          <a:stretch>
            <a:fillRect/>
          </a:stretch>
        </p:blipFill>
        <p:spPr>
          <a:xfrm>
            <a:off x="6185211" y="618268"/>
            <a:ext cx="1408105" cy="434909"/>
          </a:xfrm>
          <a:prstGeom prst="rect">
            <a:avLst/>
          </a:prstGeom>
        </p:spPr>
      </p:pic>
      <p:pic>
        <p:nvPicPr>
          <p:cNvPr id="22" name="Slika 21" descr="Slika na kojoj se prikazuje tekst&#10;&#10;Opis je automatski generiran">
            <a:extLst>
              <a:ext uri="{FF2B5EF4-FFF2-40B4-BE49-F238E27FC236}">
                <a16:creationId xmlns:a16="http://schemas.microsoft.com/office/drawing/2014/main" id="{E566FE63-EA82-237B-89BA-DA970B4E2088}"/>
              </a:ext>
            </a:extLst>
          </p:cNvPr>
          <p:cNvPicPr>
            <a:picLocks noChangeAspect="1"/>
          </p:cNvPicPr>
          <p:nvPr/>
        </p:nvPicPr>
        <p:blipFill>
          <a:blip r:embed="rId7"/>
          <a:stretch>
            <a:fillRect/>
          </a:stretch>
        </p:blipFill>
        <p:spPr>
          <a:xfrm>
            <a:off x="7731259" y="605190"/>
            <a:ext cx="1890517" cy="426210"/>
          </a:xfrm>
          <a:prstGeom prst="rect">
            <a:avLst/>
          </a:prstGeom>
        </p:spPr>
      </p:pic>
    </p:spTree>
    <p:extLst>
      <p:ext uri="{BB962C8B-B14F-4D97-AF65-F5344CB8AC3E}">
        <p14:creationId xmlns:p14="http://schemas.microsoft.com/office/powerpoint/2010/main" val="417876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1BA7F0-2E95-FCD8-F4F1-B2F1BBC37005}"/>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D53D90CB-23C5-A423-EBBA-901FB5A937DE}"/>
              </a:ext>
            </a:extLst>
          </p:cNvPr>
          <p:cNvSpPr>
            <a:spLocks noGrp="1"/>
          </p:cNvSpPr>
          <p:nvPr>
            <p:ph idx="1"/>
          </p:nvPr>
        </p:nvSpPr>
        <p:spPr/>
        <p:txBody>
          <a:bodyPr>
            <a:normAutofit lnSpcReduction="10000"/>
          </a:bodyPr>
          <a:lstStyle/>
          <a:p>
            <a:r>
              <a:rPr lang="hr-HR" dirty="0"/>
              <a:t>Prikazat će vam se graf koji prikazuje frekvenciju (Hz) u ovisnosti o amplitudi (dB). Stavite pokazivač na točku u kojoj je amplituda najviša te u kućici </a:t>
            </a:r>
            <a:r>
              <a:rPr lang="hr-HR" dirty="0" err="1"/>
              <a:t>Cursor</a:t>
            </a:r>
            <a:r>
              <a:rPr lang="hr-HR" dirty="0"/>
              <a:t> očitajte vrijednost dominantne frekvencije. </a:t>
            </a:r>
          </a:p>
          <a:p>
            <a:r>
              <a:rPr lang="hr-HR" dirty="0"/>
              <a:t>Ovo ponovite za druga dva nasumično odabrana zvučna signala u istoj snimci, tako da za svaku jedinku imate zabilježene tri vrijednosti frekvencije. Vrijednosti upišite u donju tablicu. Na temelju prikupljenih vrijednosti izračunajte srednju vrijednost dominantne frekvencije za pojedinu vrstu.</a:t>
            </a:r>
          </a:p>
          <a:p>
            <a:endParaRPr lang="hr-HR" dirty="0"/>
          </a:p>
          <a:p>
            <a:endParaRPr lang="hr-HR" dirty="0"/>
          </a:p>
        </p:txBody>
      </p:sp>
    </p:spTree>
    <p:extLst>
      <p:ext uri="{BB962C8B-B14F-4D97-AF65-F5344CB8AC3E}">
        <p14:creationId xmlns:p14="http://schemas.microsoft.com/office/powerpoint/2010/main" val="114893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DF0F7B-A61B-3A37-E9F0-9E58116632E4}"/>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2A7662BE-F0AC-7EF7-5D3C-D3F3E38E0689}"/>
              </a:ext>
            </a:extLst>
          </p:cNvPr>
          <p:cNvGraphicFramePr>
            <a:graphicFrameLocks noGrp="1"/>
          </p:cNvGraphicFramePr>
          <p:nvPr>
            <p:ph idx="1"/>
          </p:nvPr>
        </p:nvGraphicFramePr>
        <p:xfrm>
          <a:off x="3644265" y="1770539"/>
          <a:ext cx="4903470" cy="4185285"/>
        </p:xfrm>
        <a:graphic>
          <a:graphicData uri="http://schemas.openxmlformats.org/drawingml/2006/table">
            <a:tbl>
              <a:tblPr firstRow="1" firstCol="1" lastRow="1" lastCol="1" bandRow="1" bandCol="1"/>
              <a:tblGrid>
                <a:gridCol w="1219835">
                  <a:extLst>
                    <a:ext uri="{9D8B030D-6E8A-4147-A177-3AD203B41FA5}">
                      <a16:colId xmlns:a16="http://schemas.microsoft.com/office/drawing/2014/main" val="2924564230"/>
                    </a:ext>
                  </a:extLst>
                </a:gridCol>
                <a:gridCol w="1219835">
                  <a:extLst>
                    <a:ext uri="{9D8B030D-6E8A-4147-A177-3AD203B41FA5}">
                      <a16:colId xmlns:a16="http://schemas.microsoft.com/office/drawing/2014/main" val="48102833"/>
                    </a:ext>
                  </a:extLst>
                </a:gridCol>
                <a:gridCol w="1219835">
                  <a:extLst>
                    <a:ext uri="{9D8B030D-6E8A-4147-A177-3AD203B41FA5}">
                      <a16:colId xmlns:a16="http://schemas.microsoft.com/office/drawing/2014/main" val="2424902866"/>
                    </a:ext>
                  </a:extLst>
                </a:gridCol>
                <a:gridCol w="1243965">
                  <a:extLst>
                    <a:ext uri="{9D8B030D-6E8A-4147-A177-3AD203B41FA5}">
                      <a16:colId xmlns:a16="http://schemas.microsoft.com/office/drawing/2014/main" val="403482563"/>
                    </a:ext>
                  </a:extLst>
                </a:gridCol>
              </a:tblGrid>
              <a:tr h="761365">
                <a:tc>
                  <a:txBody>
                    <a:bodyPr/>
                    <a:lstStyle/>
                    <a:p>
                      <a:pPr>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
                        </a:spcBef>
                      </a:pPr>
                      <a:r>
                        <a:rPr lang="bs-Latn-BA" sz="8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203835">
                        <a:lnSpc>
                          <a:spcPct val="107000"/>
                        </a:lnSpc>
                      </a:pPr>
                      <a:r>
                        <a:rPr lang="bs-Latn-BA" sz="1100" b="1">
                          <a:effectLst/>
                          <a:latin typeface="Calibri" panose="020F0502020204030204" pitchFamily="34" charset="0"/>
                          <a:ea typeface="Calibri" panose="020F0502020204030204" pitchFamily="34" charset="0"/>
                          <a:cs typeface="Times New Roman" panose="02020603050405020304" pitchFamily="18" charset="0"/>
                        </a:rPr>
                        <a:t>vrsta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
                        </a:spcBef>
                      </a:pPr>
                      <a:r>
                        <a:rPr lang="bs-Latn-BA" sz="8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249555">
                        <a:lnSpc>
                          <a:spcPct val="107000"/>
                        </a:lnSpc>
                      </a:pPr>
                      <a:r>
                        <a:rPr lang="bs-Latn-BA" sz="1100" b="1">
                          <a:effectLst/>
                          <a:latin typeface="Calibri" panose="020F0502020204030204" pitchFamily="34" charset="0"/>
                          <a:ea typeface="Calibri" panose="020F0502020204030204" pitchFamily="34" charset="0"/>
                          <a:cs typeface="Times New Roman" panose="02020603050405020304" pitchFamily="18" charset="0"/>
                        </a:rPr>
                        <a:t>jedinka br.</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15"/>
                        </a:spcBef>
                      </a:pPr>
                      <a:r>
                        <a:rPr lang="bs-Latn-BA" sz="8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154940" marR="150495" indent="-5715" algn="ctr">
                        <a:lnSpc>
                          <a:spcPct val="107000"/>
                        </a:lnSpc>
                        <a:spcAft>
                          <a:spcPts val="0"/>
                        </a:spcAft>
                      </a:pPr>
                      <a:r>
                        <a:rPr lang="bs-Latn-BA" sz="1100" b="1">
                          <a:effectLst/>
                          <a:latin typeface="Calibri" panose="020F0502020204030204" pitchFamily="34" charset="0"/>
                          <a:ea typeface="Calibri" panose="020F0502020204030204" pitchFamily="34" charset="0"/>
                          <a:cs typeface="Times New Roman" panose="02020603050405020304" pitchFamily="18" charset="0"/>
                        </a:rPr>
                        <a:t>dominantna</a:t>
                      </a:r>
                      <a:r>
                        <a:rPr lang="bs-Latn-BA" sz="1100" b="1" spc="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frekvencija</a:t>
                      </a:r>
                      <a:r>
                        <a:rPr lang="bs-Latn-BA" sz="1100" b="1" spc="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zvučnog</a:t>
                      </a:r>
                      <a:r>
                        <a:rPr lang="bs-Latn-BA" sz="1100" b="1" spc="-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signala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15"/>
                        </a:spcBef>
                      </a:pPr>
                      <a:r>
                        <a:rPr lang="bs-Latn-BA" sz="8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81915" marR="81915" algn="ctr">
                        <a:lnSpc>
                          <a:spcPct val="107000"/>
                        </a:lnSpc>
                        <a:spcAft>
                          <a:spcPts val="0"/>
                        </a:spcAft>
                      </a:pPr>
                      <a:r>
                        <a:rPr lang="bs-Latn-BA" sz="1100" b="1">
                          <a:effectLst/>
                          <a:latin typeface="Calibri" panose="020F0502020204030204" pitchFamily="34" charset="0"/>
                          <a:ea typeface="Calibri" panose="020F0502020204030204" pitchFamily="34" charset="0"/>
                          <a:cs typeface="Times New Roman" panose="02020603050405020304" pitchFamily="18" charset="0"/>
                        </a:rPr>
                        <a:t>sr. vr. dominantne</a:t>
                      </a:r>
                      <a:r>
                        <a:rPr lang="bs-Latn-BA" sz="1100" b="1" spc="-2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frekvencije za</a:t>
                      </a:r>
                      <a:r>
                        <a:rPr lang="bs-Latn-BA" sz="1100" b="1" spc="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vrstu</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623794"/>
                  </a:ext>
                </a:extLst>
              </a:tr>
              <a:tr h="188595">
                <a:tc rowSpan="9">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350" algn="ctr">
                        <a:lnSpc>
                          <a:spcPct val="107000"/>
                        </a:lnSpc>
                        <a:spcBef>
                          <a:spcPts val="5"/>
                        </a:spcBef>
                        <a:spcAft>
                          <a:spcPts val="0"/>
                        </a:spcAft>
                      </a:pPr>
                      <a:r>
                        <a:rPr lang="bs-Latn-BA" sz="1100">
                          <a:effectLst/>
                          <a:latin typeface="Calibri" panose="020F0502020204030204" pitchFamily="34" charset="0"/>
                          <a:ea typeface="Calibri" panose="020F0502020204030204" pitchFamily="34" charset="0"/>
                          <a:cs typeface="Times New Roman" panose="02020603050405020304" pitchFamily="18" charset="0"/>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111937"/>
                  </a:ext>
                </a:extLst>
              </a:tr>
              <a:tr h="191770">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3511090407"/>
                  </a:ext>
                </a:extLst>
              </a:tr>
              <a:tr h="191135">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303244676"/>
                  </a:ext>
                </a:extLst>
              </a:tr>
              <a:tr h="188595">
                <a:tc vMerge="1">
                  <a:txBody>
                    <a:bodyPr/>
                    <a:lstStyle/>
                    <a:p>
                      <a:endParaRPr lang="hr-HR"/>
                    </a:p>
                  </a:txBody>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350" algn="ctr">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2</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4155599289"/>
                  </a:ext>
                </a:extLst>
              </a:tr>
              <a:tr h="191135">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573224605"/>
                  </a:ext>
                </a:extLst>
              </a:tr>
              <a:tr h="188595">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3857360683"/>
                  </a:ext>
                </a:extLst>
              </a:tr>
              <a:tr h="191135">
                <a:tc vMerge="1">
                  <a:txBody>
                    <a:bodyPr/>
                    <a:lstStyle/>
                    <a:p>
                      <a:endParaRPr lang="hr-HR"/>
                    </a:p>
                  </a:txBody>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350" algn="ctr">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3</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610736272"/>
                  </a:ext>
                </a:extLst>
              </a:tr>
              <a:tr h="191770">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4198128298"/>
                  </a:ext>
                </a:extLst>
              </a:tr>
              <a:tr h="188595">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4109117683"/>
                  </a:ext>
                </a:extLst>
              </a:tr>
              <a:tr h="191770">
                <a:tc rowSpan="9">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350" algn="ctr">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8222816"/>
                  </a:ext>
                </a:extLst>
              </a:tr>
              <a:tr h="188595">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1087598103"/>
                  </a:ext>
                </a:extLst>
              </a:tr>
              <a:tr h="191770">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645787350"/>
                  </a:ext>
                </a:extLst>
              </a:tr>
              <a:tr h="188595">
                <a:tc vMerge="1">
                  <a:txBody>
                    <a:bodyPr/>
                    <a:lstStyle/>
                    <a:p>
                      <a:endParaRPr lang="hr-HR"/>
                    </a:p>
                  </a:txBody>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350" algn="ctr">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2</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576030929"/>
                  </a:ext>
                </a:extLst>
              </a:tr>
              <a:tr h="191135">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341178852"/>
                  </a:ext>
                </a:extLst>
              </a:tr>
              <a:tr h="191770">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730083218"/>
                  </a:ext>
                </a:extLst>
              </a:tr>
              <a:tr h="188595">
                <a:tc vMerge="1">
                  <a:txBody>
                    <a:bodyPr/>
                    <a:lstStyle/>
                    <a:p>
                      <a:endParaRPr lang="hr-HR"/>
                    </a:p>
                  </a:txBody>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350" algn="ctr">
                        <a:lnSpc>
                          <a:spcPct val="107000"/>
                        </a:lnSpc>
                        <a:spcBef>
                          <a:spcPts val="5"/>
                        </a:spcBef>
                        <a:spcAft>
                          <a:spcPts val="0"/>
                        </a:spcAft>
                      </a:pPr>
                      <a:r>
                        <a:rPr lang="bs-Latn-BA" sz="1100">
                          <a:effectLst/>
                          <a:latin typeface="Calibri" panose="020F0502020204030204" pitchFamily="34" charset="0"/>
                          <a:ea typeface="Calibri" panose="020F0502020204030204" pitchFamily="34" charset="0"/>
                          <a:cs typeface="Times New Roman" panose="02020603050405020304" pitchFamily="18" charset="0"/>
                        </a:rPr>
                        <a:t>3</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1928632706"/>
                  </a:ext>
                </a:extLst>
              </a:tr>
              <a:tr h="191770">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732581668"/>
                  </a:ext>
                </a:extLst>
              </a:tr>
              <a:tr h="188595">
                <a:tc vMerge="1">
                  <a:txBody>
                    <a:bodyPr/>
                    <a:lstStyle/>
                    <a:p>
                      <a:endParaRPr lang="hr-HR"/>
                    </a:p>
                  </a:txBody>
                  <a:tcPr/>
                </a:tc>
                <a:tc vMerge="1">
                  <a:txBody>
                    <a:bodyPr/>
                    <a:lstStyle/>
                    <a:p>
                      <a:endParaRPr lang="hr-HR"/>
                    </a:p>
                  </a:txBody>
                  <a:tcPr/>
                </a:tc>
                <a:tc>
                  <a:txBody>
                    <a:bodyPr/>
                    <a:lstStyle/>
                    <a:p>
                      <a:pPr>
                        <a:lnSpc>
                          <a:spcPct val="107000"/>
                        </a:lnSpc>
                      </a:pPr>
                      <a:r>
                        <a:rPr lang="bs-Latn-BA" sz="1100" dirty="0">
                          <a:effectLst/>
                          <a:latin typeface="Times New Roman" panose="02020603050405020304" pitchFamily="18" charset="0"/>
                          <a:ea typeface="Calibri" panose="020F0502020204030204" pitchFamily="34" charset="0"/>
                          <a:cs typeface="Calibri" panose="020F0502020204030204" pitchFamily="34" charset="0"/>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1677009139"/>
                  </a:ext>
                </a:extLst>
              </a:tr>
            </a:tbl>
          </a:graphicData>
        </a:graphic>
      </p:graphicFrame>
    </p:spTree>
    <p:extLst>
      <p:ext uri="{BB962C8B-B14F-4D97-AF65-F5344CB8AC3E}">
        <p14:creationId xmlns:p14="http://schemas.microsoft.com/office/powerpoint/2010/main" val="218908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5DC1EC-8E6A-129E-0296-6D587209BF7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3FE82B6-57A8-FB86-FD47-C5C1249592A6}"/>
              </a:ext>
            </a:extLst>
          </p:cNvPr>
          <p:cNvSpPr>
            <a:spLocks noGrp="1"/>
          </p:cNvSpPr>
          <p:nvPr>
            <p:ph idx="1"/>
          </p:nvPr>
        </p:nvSpPr>
        <p:spPr/>
        <p:txBody>
          <a:bodyPr/>
          <a:lstStyle/>
          <a:p>
            <a:r>
              <a:rPr lang="hr-HR" dirty="0"/>
              <a:t>Postoji li razlika u frekvenciji zvučnih signala između proučavanih vrsta? </a:t>
            </a:r>
          </a:p>
          <a:p>
            <a:r>
              <a:rPr lang="hr-HR" dirty="0"/>
              <a:t>Na temelju dobivenih rezultata, očekujete li da jedinke obje vrste mogu komunicirati zvučnim signalima u blizini ceste i zašto? </a:t>
            </a:r>
          </a:p>
          <a:p>
            <a:r>
              <a:rPr lang="hr-HR" dirty="0"/>
              <a:t>Imate li ideju kako bismo mogli smanjiti negativan utjecaj prometne buke na ove kukce?</a:t>
            </a:r>
          </a:p>
        </p:txBody>
      </p:sp>
    </p:spTree>
    <p:extLst>
      <p:ext uri="{BB962C8B-B14F-4D97-AF65-F5344CB8AC3E}">
        <p14:creationId xmlns:p14="http://schemas.microsoft.com/office/powerpoint/2010/main" val="298482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757B24-E2FD-D10B-0F92-E1AFE519D484}"/>
              </a:ext>
            </a:extLst>
          </p:cNvPr>
          <p:cNvSpPr>
            <a:spLocks noGrp="1"/>
          </p:cNvSpPr>
          <p:nvPr>
            <p:ph type="title"/>
          </p:nvPr>
        </p:nvSpPr>
        <p:spPr/>
        <p:txBody>
          <a:bodyPr/>
          <a:lstStyle/>
          <a:p>
            <a:r>
              <a:rPr lang="hr-HR" dirty="0"/>
              <a:t>Literatura</a:t>
            </a:r>
          </a:p>
        </p:txBody>
      </p:sp>
      <p:sp>
        <p:nvSpPr>
          <p:cNvPr id="3" name="Rezervirano mjesto sadržaja 2">
            <a:extLst>
              <a:ext uri="{FF2B5EF4-FFF2-40B4-BE49-F238E27FC236}">
                <a16:creationId xmlns:a16="http://schemas.microsoft.com/office/drawing/2014/main" id="{31C6FD45-F517-7699-4AAC-8AF2F682F1CA}"/>
              </a:ext>
            </a:extLst>
          </p:cNvPr>
          <p:cNvSpPr>
            <a:spLocks noGrp="1"/>
          </p:cNvSpPr>
          <p:nvPr>
            <p:ph idx="1"/>
          </p:nvPr>
        </p:nvSpPr>
        <p:spPr/>
        <p:txBody>
          <a:bodyPr/>
          <a:lstStyle/>
          <a:p>
            <a:r>
              <a:rPr lang="hr-HR" dirty="0" err="1"/>
              <a:t>Gerhardt</a:t>
            </a:r>
            <a:r>
              <a:rPr lang="hr-HR" dirty="0"/>
              <a:t> HC, Huber F (2002) </a:t>
            </a:r>
            <a:r>
              <a:rPr lang="hr-HR" dirty="0" err="1"/>
              <a:t>Acoustic</a:t>
            </a:r>
            <a:r>
              <a:rPr lang="hr-HR" dirty="0"/>
              <a:t> </a:t>
            </a:r>
            <a:r>
              <a:rPr lang="hr-HR" dirty="0" err="1"/>
              <a:t>Communication</a:t>
            </a:r>
            <a:r>
              <a:rPr lang="hr-HR" dirty="0"/>
              <a:t> </a:t>
            </a:r>
            <a:r>
              <a:rPr lang="hr-HR" dirty="0" err="1"/>
              <a:t>in</a:t>
            </a:r>
            <a:r>
              <a:rPr lang="hr-HR" dirty="0"/>
              <a:t> </a:t>
            </a:r>
            <a:r>
              <a:rPr lang="hr-HR" dirty="0" err="1"/>
              <a:t>Insects</a:t>
            </a:r>
            <a:r>
              <a:rPr lang="hr-HR" dirty="0"/>
              <a:t> </a:t>
            </a:r>
            <a:r>
              <a:rPr lang="hr-HR" dirty="0" err="1"/>
              <a:t>and</a:t>
            </a:r>
            <a:r>
              <a:rPr lang="hr-HR" dirty="0"/>
              <a:t> </a:t>
            </a:r>
            <a:r>
              <a:rPr lang="hr-HR" dirty="0" err="1"/>
              <a:t>Anurans</a:t>
            </a:r>
            <a:r>
              <a:rPr lang="hr-HR" dirty="0"/>
              <a:t>: </a:t>
            </a:r>
            <a:r>
              <a:rPr lang="hr-HR" dirty="0" err="1"/>
              <a:t>Common</a:t>
            </a:r>
            <a:r>
              <a:rPr lang="hr-HR" dirty="0"/>
              <a:t> </a:t>
            </a:r>
            <a:r>
              <a:rPr lang="hr-HR" dirty="0" err="1"/>
              <a:t>Problems</a:t>
            </a:r>
            <a:r>
              <a:rPr lang="hr-HR" dirty="0"/>
              <a:t> </a:t>
            </a:r>
            <a:r>
              <a:rPr lang="hr-HR" dirty="0" err="1"/>
              <a:t>and</a:t>
            </a:r>
            <a:r>
              <a:rPr lang="hr-HR" dirty="0"/>
              <a:t> </a:t>
            </a:r>
            <a:r>
              <a:rPr lang="hr-HR" dirty="0" err="1"/>
              <a:t>Diverse</a:t>
            </a:r>
            <a:r>
              <a:rPr lang="hr-HR" dirty="0"/>
              <a:t> </a:t>
            </a:r>
            <a:r>
              <a:rPr lang="hr-HR" dirty="0" err="1"/>
              <a:t>Solutions</a:t>
            </a:r>
            <a:r>
              <a:rPr lang="hr-HR" dirty="0"/>
              <a:t>. University </a:t>
            </a:r>
            <a:r>
              <a:rPr lang="hr-HR" dirty="0" err="1"/>
              <a:t>of</a:t>
            </a:r>
            <a:r>
              <a:rPr lang="hr-HR" dirty="0"/>
              <a:t> Chicago Press, 542 </a:t>
            </a:r>
            <a:r>
              <a:rPr lang="hr-HR" dirty="0" err="1"/>
              <a:t>pp</a:t>
            </a:r>
            <a:r>
              <a:rPr lang="hr-HR" dirty="0"/>
              <a:t>.</a:t>
            </a:r>
          </a:p>
          <a:p>
            <a:r>
              <a:rPr lang="hr-HR" dirty="0" err="1"/>
              <a:t>Muñoz</a:t>
            </a:r>
            <a:r>
              <a:rPr lang="hr-HR" dirty="0"/>
              <a:t> PT, </a:t>
            </a:r>
            <a:r>
              <a:rPr lang="hr-HR" dirty="0" err="1"/>
              <a:t>Torres</a:t>
            </a:r>
            <a:r>
              <a:rPr lang="hr-HR" dirty="0"/>
              <a:t> FP, </a:t>
            </a:r>
            <a:r>
              <a:rPr lang="hr-HR" dirty="0" err="1"/>
              <a:t>Megías</a:t>
            </a:r>
            <a:r>
              <a:rPr lang="hr-HR" dirty="0"/>
              <a:t> AG (2015) </a:t>
            </a:r>
            <a:r>
              <a:rPr lang="hr-HR" dirty="0" err="1"/>
              <a:t>Effects</a:t>
            </a:r>
            <a:r>
              <a:rPr lang="hr-HR" dirty="0"/>
              <a:t> </a:t>
            </a:r>
            <a:r>
              <a:rPr lang="hr-HR" dirty="0" err="1"/>
              <a:t>of</a:t>
            </a:r>
            <a:r>
              <a:rPr lang="hr-HR" dirty="0"/>
              <a:t> </a:t>
            </a:r>
            <a:r>
              <a:rPr lang="hr-HR" dirty="0" err="1"/>
              <a:t>roads</a:t>
            </a:r>
            <a:r>
              <a:rPr lang="hr-HR" dirty="0"/>
              <a:t> on </a:t>
            </a:r>
            <a:r>
              <a:rPr lang="hr-HR" dirty="0" err="1"/>
              <a:t>insects</a:t>
            </a:r>
            <a:r>
              <a:rPr lang="hr-HR" dirty="0"/>
              <a:t>: a </a:t>
            </a:r>
            <a:r>
              <a:rPr lang="hr-HR" dirty="0" err="1"/>
              <a:t>review</a:t>
            </a:r>
            <a:r>
              <a:rPr lang="hr-HR" dirty="0"/>
              <a:t>. </a:t>
            </a:r>
            <a:r>
              <a:rPr lang="hr-HR" dirty="0" err="1"/>
              <a:t>Biodiversity</a:t>
            </a:r>
            <a:r>
              <a:rPr lang="hr-HR" dirty="0"/>
              <a:t> </a:t>
            </a:r>
            <a:r>
              <a:rPr lang="hr-HR" dirty="0" err="1"/>
              <a:t>and</a:t>
            </a:r>
            <a:r>
              <a:rPr lang="hr-HR" dirty="0"/>
              <a:t> </a:t>
            </a:r>
            <a:r>
              <a:rPr lang="hr-HR" dirty="0" err="1"/>
              <a:t>Conservation</a:t>
            </a:r>
            <a:r>
              <a:rPr lang="hr-HR" dirty="0"/>
              <a:t> 24:659–682.</a:t>
            </a:r>
          </a:p>
          <a:p>
            <a:r>
              <a:rPr lang="hr-HR" dirty="0"/>
              <a:t>van </a:t>
            </a:r>
            <a:r>
              <a:rPr lang="hr-HR" dirty="0" err="1"/>
              <a:t>der</a:t>
            </a:r>
            <a:r>
              <a:rPr lang="hr-HR" dirty="0"/>
              <a:t> Ree R, Smith DJ, </a:t>
            </a:r>
            <a:r>
              <a:rPr lang="hr-HR" dirty="0" err="1"/>
              <a:t>Grilo</a:t>
            </a:r>
            <a:r>
              <a:rPr lang="hr-HR" dirty="0"/>
              <a:t> C (2015) </a:t>
            </a:r>
            <a:r>
              <a:rPr lang="hr-HR" dirty="0" err="1"/>
              <a:t>Handbook</a:t>
            </a:r>
            <a:r>
              <a:rPr lang="hr-HR" dirty="0"/>
              <a:t> </a:t>
            </a:r>
            <a:r>
              <a:rPr lang="hr-HR" dirty="0" err="1"/>
              <a:t>of</a:t>
            </a:r>
            <a:r>
              <a:rPr lang="hr-HR" dirty="0"/>
              <a:t> </a:t>
            </a:r>
            <a:r>
              <a:rPr lang="hr-HR" dirty="0" err="1"/>
              <a:t>Road</a:t>
            </a:r>
            <a:r>
              <a:rPr lang="hr-HR" dirty="0"/>
              <a:t> </a:t>
            </a:r>
            <a:r>
              <a:rPr lang="hr-HR" dirty="0" err="1"/>
              <a:t>Ecology</a:t>
            </a:r>
            <a:r>
              <a:rPr lang="hr-HR" dirty="0"/>
              <a:t>, 1st </a:t>
            </a:r>
            <a:r>
              <a:rPr lang="hr-HR" dirty="0" err="1"/>
              <a:t>Edition</a:t>
            </a:r>
            <a:r>
              <a:rPr lang="hr-HR" dirty="0"/>
              <a:t>. </a:t>
            </a:r>
            <a:r>
              <a:rPr lang="hr-HR" dirty="0" err="1"/>
              <a:t>Wiley-Blackwell</a:t>
            </a:r>
            <a:r>
              <a:rPr lang="hr-HR" dirty="0"/>
              <a:t>, 552 </a:t>
            </a:r>
            <a:r>
              <a:rPr lang="hr-HR" dirty="0" err="1"/>
              <a:t>pp</a:t>
            </a:r>
            <a:r>
              <a:rPr lang="hr-HR"/>
              <a:t>.</a:t>
            </a:r>
          </a:p>
          <a:p>
            <a:endParaRPr lang="hr-HR"/>
          </a:p>
        </p:txBody>
      </p:sp>
    </p:spTree>
    <p:extLst>
      <p:ext uri="{BB962C8B-B14F-4D97-AF65-F5344CB8AC3E}">
        <p14:creationId xmlns:p14="http://schemas.microsoft.com/office/powerpoint/2010/main" val="15587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C347AE-4836-C869-8416-AE57DADA546C}"/>
              </a:ext>
            </a:extLst>
          </p:cNvPr>
          <p:cNvSpPr>
            <a:spLocks noGrp="1"/>
          </p:cNvSpPr>
          <p:nvPr>
            <p:ph type="title"/>
          </p:nvPr>
        </p:nvSpPr>
        <p:spPr/>
        <p:txBody>
          <a:bodyPr/>
          <a:lstStyle/>
          <a:p>
            <a:r>
              <a:rPr lang="hr-HR" dirty="0"/>
              <a:t>Hvala</a:t>
            </a:r>
          </a:p>
        </p:txBody>
      </p:sp>
      <p:sp>
        <p:nvSpPr>
          <p:cNvPr id="3" name="Rezervirano mjesto sadržaja 2">
            <a:extLst>
              <a:ext uri="{FF2B5EF4-FFF2-40B4-BE49-F238E27FC236}">
                <a16:creationId xmlns:a16="http://schemas.microsoft.com/office/drawing/2014/main" id="{E6DB25A3-E4F9-BE06-29BC-44A93214B5AC}"/>
              </a:ext>
            </a:extLst>
          </p:cNvPr>
          <p:cNvSpPr>
            <a:spLocks noGrp="1"/>
          </p:cNvSpPr>
          <p:nvPr>
            <p:ph idx="1"/>
          </p:nvPr>
        </p:nvSpPr>
        <p:spPr/>
        <p:txBody>
          <a:bodyPr/>
          <a:lstStyle/>
          <a:p>
            <a:r>
              <a:rPr lang="hr-HR" dirty="0"/>
              <a:t>dr. sc. </a:t>
            </a:r>
            <a:r>
              <a:rPr lang="hr-HR" dirty="0" err="1"/>
              <a:t>Fran</a:t>
            </a:r>
            <a:r>
              <a:rPr lang="hr-HR" dirty="0"/>
              <a:t> </a:t>
            </a:r>
            <a:r>
              <a:rPr lang="hr-HR" dirty="0" err="1"/>
              <a:t>Rebrina</a:t>
            </a:r>
            <a:endParaRPr lang="hr-HR" dirty="0"/>
          </a:p>
          <a:p>
            <a:r>
              <a:rPr lang="hr-HR" dirty="0"/>
              <a:t>Sveučilište u Zagrebu, Prirodoslovno-matematički fakultet, Biološki odsjek</a:t>
            </a:r>
          </a:p>
        </p:txBody>
      </p:sp>
    </p:spTree>
    <p:extLst>
      <p:ext uri="{BB962C8B-B14F-4D97-AF65-F5344CB8AC3E}">
        <p14:creationId xmlns:p14="http://schemas.microsoft.com/office/powerpoint/2010/main" val="55998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7626" y="5719874"/>
            <a:ext cx="23150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Veliki potok, Zagreb, Croatia (Photo </a:t>
            </a:r>
            <a:r>
              <a:rPr kumimoji="0" lang="hr-HR" sz="9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by</a:t>
            </a: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Z. Dragun)</a:t>
            </a:r>
          </a:p>
        </p:txBody>
      </p:sp>
      <p:sp>
        <p:nvSpPr>
          <p:cNvPr id="6" name="TextBox 5"/>
          <p:cNvSpPr txBox="1"/>
          <p:nvPr/>
        </p:nvSpPr>
        <p:spPr>
          <a:xfrm>
            <a:off x="9416201" y="5719874"/>
            <a:ext cx="23150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Veliki potok, Zagreb, Croatia (Photo </a:t>
            </a:r>
            <a:r>
              <a:rPr kumimoji="0" lang="hr-HR" sz="9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by</a:t>
            </a: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Z. Dragun)</a:t>
            </a:r>
          </a:p>
        </p:txBody>
      </p:sp>
      <p:sp>
        <p:nvSpPr>
          <p:cNvPr id="3" name="TekstniOkvir 2">
            <a:extLst>
              <a:ext uri="{FF2B5EF4-FFF2-40B4-BE49-F238E27FC236}">
                <a16:creationId xmlns:a16="http://schemas.microsoft.com/office/drawing/2014/main" id="{9C8B40B9-20A6-6DBE-C0E4-13F0C4E5EB9F}"/>
              </a:ext>
            </a:extLst>
          </p:cNvPr>
          <p:cNvSpPr txBox="1"/>
          <p:nvPr/>
        </p:nvSpPr>
        <p:spPr>
          <a:xfrm>
            <a:off x="143123" y="785935"/>
            <a:ext cx="11905753" cy="5099281"/>
          </a:xfrm>
          <a:prstGeom prst="rect">
            <a:avLst/>
          </a:prstGeom>
          <a:noFill/>
        </p:spPr>
        <p:txBody>
          <a:bodyPr wrap="square">
            <a:spAutoFit/>
          </a:bodyPr>
          <a:lstStyle/>
          <a:p>
            <a:pPr marL="349250" marR="351790" indent="-285750" algn="just">
              <a:lnSpc>
                <a:spcPct val="200000"/>
              </a:lnSpc>
              <a:spcBef>
                <a:spcPts val="915"/>
              </a:spcBef>
              <a:spcAft>
                <a:spcPts val="800"/>
              </a:spcAft>
              <a:buFont typeface="Arial" panose="020B0604020202020204" pitchFamily="34" charset="0"/>
              <a:buChar char="•"/>
            </a:pPr>
            <a:r>
              <a:rPr lang="hr-HR" sz="1800" dirty="0">
                <a:effectLst/>
                <a:ea typeface="Times New Roman" panose="02020603050405020304" pitchFamily="18" charset="0"/>
                <a:cs typeface="Times New Roman" panose="02020603050405020304" pitchFamily="18" charset="0"/>
              </a:rPr>
              <a:t>U</a:t>
            </a:r>
            <a:r>
              <a:rPr lang="hr-HR" sz="1800" spc="-5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današnje</a:t>
            </a:r>
            <a:r>
              <a:rPr lang="hr-HR" sz="1800" spc="-4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vrijeme,</a:t>
            </a:r>
            <a:r>
              <a:rPr lang="hr-HR" sz="1800" spc="-5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s</a:t>
            </a:r>
            <a:r>
              <a:rPr lang="hr-HR" sz="1800" spc="-4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porastom</a:t>
            </a:r>
            <a:r>
              <a:rPr lang="hr-HR" sz="1800" spc="-5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potrebe</a:t>
            </a:r>
            <a:r>
              <a:rPr lang="hr-HR" sz="1800" spc="-4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za</a:t>
            </a:r>
            <a:r>
              <a:rPr lang="hr-HR" sz="1800" spc="-5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prometnom</a:t>
            </a:r>
            <a:r>
              <a:rPr lang="hr-HR" sz="1800" spc="-4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povezanošću</a:t>
            </a:r>
            <a:r>
              <a:rPr lang="hr-HR" sz="1800" spc="-6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i</a:t>
            </a:r>
            <a:r>
              <a:rPr lang="hr-HR" sz="1800" spc="-6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stalnim</a:t>
            </a:r>
            <a:r>
              <a:rPr lang="hr-HR" sz="1800" spc="-4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širenjem</a:t>
            </a:r>
            <a:r>
              <a:rPr lang="hr-HR" sz="1800" spc="-4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cestovne</a:t>
            </a:r>
            <a:r>
              <a:rPr lang="hr-HR" sz="1800" spc="-26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mreže, prometnice postaju sve značajniji čimbenik promjena u okolišu. </a:t>
            </a:r>
          </a:p>
          <a:p>
            <a:pPr marL="349250" marR="351790" indent="-285750" algn="just">
              <a:lnSpc>
                <a:spcPct val="200000"/>
              </a:lnSpc>
              <a:spcBef>
                <a:spcPts val="915"/>
              </a:spcBef>
              <a:spcAft>
                <a:spcPts val="800"/>
              </a:spcAft>
              <a:buFont typeface="Arial" panose="020B0604020202020204" pitchFamily="34" charset="0"/>
              <a:buChar char="•"/>
            </a:pPr>
            <a:r>
              <a:rPr lang="hr-HR" sz="1800" i="1" dirty="0">
                <a:effectLst/>
                <a:ea typeface="Times New Roman" panose="02020603050405020304" pitchFamily="18" charset="0"/>
                <a:cs typeface="Times New Roman" panose="02020603050405020304" pitchFamily="18" charset="0"/>
              </a:rPr>
              <a:t>Možete li se sjetiti nekih</a:t>
            </a:r>
            <a:r>
              <a:rPr lang="hr-HR" sz="1800" i="1" spc="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negativnih</a:t>
            </a:r>
            <a:r>
              <a:rPr lang="hr-HR" sz="1800" i="1" spc="-4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utjecaja</a:t>
            </a:r>
            <a:r>
              <a:rPr lang="hr-HR" sz="1800" i="1" spc="-2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koje</a:t>
            </a:r>
            <a:r>
              <a:rPr lang="hr-HR" sz="1800" i="1" spc="-4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ceste</a:t>
            </a:r>
            <a:r>
              <a:rPr lang="hr-HR" sz="1800" i="1" spc="-40"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imaju</a:t>
            </a:r>
            <a:r>
              <a:rPr lang="hr-HR" sz="1800" i="1" spc="-40"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na</a:t>
            </a:r>
            <a:r>
              <a:rPr lang="hr-HR" sz="1800" i="1" spc="-4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okoliš?</a:t>
            </a:r>
            <a:r>
              <a:rPr lang="hr-HR" sz="1800" i="1" spc="-50" dirty="0">
                <a:effectLst/>
                <a:ea typeface="Times New Roman" panose="02020603050405020304" pitchFamily="18" charset="0"/>
                <a:cs typeface="Times New Roman" panose="02020603050405020304" pitchFamily="18" charset="0"/>
              </a:rPr>
              <a:t> </a:t>
            </a:r>
          </a:p>
          <a:p>
            <a:pPr marL="349250" marR="351790" indent="-285750" algn="just">
              <a:lnSpc>
                <a:spcPct val="200000"/>
              </a:lnSpc>
              <a:spcBef>
                <a:spcPts val="915"/>
              </a:spcBef>
              <a:spcAft>
                <a:spcPts val="800"/>
              </a:spcAft>
              <a:buFont typeface="Arial" panose="020B0604020202020204" pitchFamily="34" charset="0"/>
              <a:buChar char="•"/>
            </a:pPr>
            <a:r>
              <a:rPr lang="hr-HR" sz="1800" dirty="0">
                <a:effectLst/>
                <a:ea typeface="Times New Roman" panose="02020603050405020304" pitchFamily="18" charset="0"/>
                <a:cs typeface="Times New Roman" panose="02020603050405020304" pitchFamily="18" charset="0"/>
              </a:rPr>
              <a:t>Osim</a:t>
            </a:r>
            <a:r>
              <a:rPr lang="hr-HR" sz="1800" spc="-4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uništavanja</a:t>
            </a:r>
            <a:r>
              <a:rPr lang="hr-HR" sz="1800" spc="-4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staništa</a:t>
            </a:r>
            <a:r>
              <a:rPr lang="hr-HR" sz="1800" spc="-5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prilikom</a:t>
            </a:r>
            <a:r>
              <a:rPr lang="hr-HR" sz="1800" spc="-2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izgradnje</a:t>
            </a:r>
            <a:r>
              <a:rPr lang="hr-HR" sz="1800" spc="-2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cesta</a:t>
            </a:r>
            <a:r>
              <a:rPr lang="hr-HR" sz="1800" spc="-25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i povećane smrtnosti pojedinih životinjskih vrsta zbog sudara s vozilima, ceste stvaraju fizičke</a:t>
            </a:r>
            <a:r>
              <a:rPr lang="hr-HR" sz="1800" spc="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prepreke u okolišu koje mnoge vrste ne mogu prijeći, dovode do promjena u okolišnim uvjetima</a:t>
            </a:r>
            <a:r>
              <a:rPr lang="hr-HR" sz="1800" spc="-26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(poput</a:t>
            </a:r>
            <a:r>
              <a:rPr lang="hr-HR" sz="1800" spc="-2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temperature,</a:t>
            </a:r>
            <a:r>
              <a:rPr lang="hr-HR" sz="1800" spc="-4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vlage…)</a:t>
            </a:r>
            <a:r>
              <a:rPr lang="hr-HR" sz="1800" spc="-3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i</a:t>
            </a:r>
            <a:r>
              <a:rPr lang="hr-HR" sz="1800" spc="-3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vegetacijskom</a:t>
            </a:r>
            <a:r>
              <a:rPr lang="hr-HR" sz="1800" spc="-3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pokrovu,</a:t>
            </a:r>
            <a:r>
              <a:rPr lang="hr-HR" sz="1800" spc="-3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pospješuju</a:t>
            </a:r>
            <a:r>
              <a:rPr lang="hr-HR" sz="1800" spc="-3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širenje</a:t>
            </a:r>
            <a:r>
              <a:rPr lang="hr-HR" sz="1800" spc="-5"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invazivnih</a:t>
            </a:r>
            <a:r>
              <a:rPr lang="hr-HR" sz="1800" spc="-3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vrsta</a:t>
            </a:r>
            <a:r>
              <a:rPr lang="hr-HR" sz="1800" spc="-30" dirty="0">
                <a:effectLst/>
                <a:ea typeface="Times New Roman" panose="02020603050405020304" pitchFamily="18" charset="0"/>
                <a:cs typeface="Times New Roman" panose="02020603050405020304" pitchFamily="18" charset="0"/>
              </a:rPr>
              <a:t> </a:t>
            </a:r>
            <a:r>
              <a:rPr lang="hr-HR" sz="1800" dirty="0">
                <a:effectLst/>
                <a:ea typeface="Times New Roman" panose="02020603050405020304" pitchFamily="18" charset="0"/>
                <a:cs typeface="Times New Roman" panose="02020603050405020304" pitchFamily="18" charset="0"/>
              </a:rPr>
              <a:t>(</a:t>
            </a:r>
            <a:r>
              <a:rPr lang="hr-HR" sz="1800" i="1" dirty="0">
                <a:effectLst/>
                <a:ea typeface="Times New Roman" panose="02020603050405020304" pitchFamily="18" charset="0"/>
                <a:cs typeface="Times New Roman" panose="02020603050405020304" pitchFamily="18" charset="0"/>
              </a:rPr>
              <a:t>Što</a:t>
            </a:r>
            <a:r>
              <a:rPr lang="hr-HR" sz="1800" i="1" spc="-20"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su</a:t>
            </a:r>
            <a:r>
              <a:rPr lang="hr-HR" sz="1800" i="1" spc="-260"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to invazivne vrste?</a:t>
            </a:r>
            <a:r>
              <a:rPr lang="hr-HR" sz="1800" dirty="0">
                <a:effectLst/>
                <a:ea typeface="Times New Roman" panose="02020603050405020304" pitchFamily="18" charset="0"/>
                <a:cs typeface="Times New Roman" panose="02020603050405020304" pitchFamily="18" charset="0"/>
              </a:rPr>
              <a:t>), uzrokuju kemijsko i svjetlosno zagađenje te zagađenje bukom. </a:t>
            </a:r>
          </a:p>
          <a:p>
            <a:pPr marL="349250" marR="351790" indent="-285750" algn="just">
              <a:lnSpc>
                <a:spcPct val="200000"/>
              </a:lnSpc>
              <a:spcBef>
                <a:spcPts val="915"/>
              </a:spcBef>
              <a:spcAft>
                <a:spcPts val="800"/>
              </a:spcAft>
              <a:buFont typeface="Arial" panose="020B0604020202020204" pitchFamily="34" charset="0"/>
              <a:buChar char="•"/>
            </a:pPr>
            <a:r>
              <a:rPr lang="hr-HR" sz="1800" i="1" dirty="0">
                <a:effectLst/>
                <a:ea typeface="Times New Roman" panose="02020603050405020304" pitchFamily="18" charset="0"/>
                <a:cs typeface="Times New Roman" panose="02020603050405020304" pitchFamily="18" charset="0"/>
              </a:rPr>
              <a:t>Što su glavni</a:t>
            </a:r>
            <a:r>
              <a:rPr lang="hr-HR" sz="1800" i="1" spc="-260"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izvori</a:t>
            </a:r>
            <a:r>
              <a:rPr lang="hr-HR" sz="1800" i="1" spc="-2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ovih</a:t>
            </a:r>
            <a:r>
              <a:rPr lang="hr-HR" sz="1800" i="1" spc="-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tipova</a:t>
            </a:r>
            <a:r>
              <a:rPr lang="hr-HR" sz="1800" i="1" spc="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zagađenja</a:t>
            </a:r>
            <a:r>
              <a:rPr lang="hr-HR" sz="1800" i="1" spc="-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na</a:t>
            </a:r>
            <a:r>
              <a:rPr lang="hr-HR" sz="1800" i="1" spc="-5" dirty="0">
                <a:effectLst/>
                <a:ea typeface="Times New Roman" panose="02020603050405020304" pitchFamily="18" charset="0"/>
                <a:cs typeface="Times New Roman" panose="02020603050405020304" pitchFamily="18" charset="0"/>
              </a:rPr>
              <a:t> </a:t>
            </a:r>
            <a:r>
              <a:rPr lang="hr-HR" sz="1800" i="1" dirty="0">
                <a:effectLst/>
                <a:ea typeface="Times New Roman" panose="02020603050405020304" pitchFamily="18" charset="0"/>
                <a:cs typeface="Times New Roman" panose="02020603050405020304" pitchFamily="18" charset="0"/>
              </a:rPr>
              <a:t>cesti?</a:t>
            </a:r>
            <a:endParaRPr lang="hr-HR"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05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440C200-C084-C88D-EE2B-FEBA7DC09F7A}"/>
              </a:ext>
            </a:extLst>
          </p:cNvPr>
          <p:cNvSpPr>
            <a:spLocks noGrp="1"/>
          </p:cNvSpPr>
          <p:nvPr>
            <p:ph idx="1"/>
          </p:nvPr>
        </p:nvSpPr>
        <p:spPr>
          <a:xfrm>
            <a:off x="530087" y="1019756"/>
            <a:ext cx="10972800" cy="4525963"/>
          </a:xfrm>
        </p:spPr>
        <p:txBody>
          <a:bodyPr>
            <a:normAutofit fontScale="85000" lnSpcReduction="10000"/>
          </a:bodyPr>
          <a:lstStyle/>
          <a:p>
            <a:pPr>
              <a:lnSpc>
                <a:spcPct val="200000"/>
              </a:lnSpc>
            </a:pPr>
            <a:r>
              <a:rPr lang="hr-HR" sz="2000" dirty="0"/>
              <a:t>Kao i ljudi, brojne životinjske vrste komuniciraju zvukom i na taj način prenose informacije među jedinkama. </a:t>
            </a:r>
          </a:p>
          <a:p>
            <a:pPr>
              <a:lnSpc>
                <a:spcPct val="200000"/>
              </a:lnSpc>
            </a:pPr>
            <a:r>
              <a:rPr lang="hr-HR" sz="2000" dirty="0"/>
              <a:t>Kukci su vrstama daleko najbrojnija skupina životinja te čine osnovu većine hranidbenih mreža u kopnenim ekosustavima, no komunikacija zvukom je široko zastupljena u (samo) dvije skupine kukaca. </a:t>
            </a:r>
          </a:p>
          <a:p>
            <a:pPr>
              <a:lnSpc>
                <a:spcPct val="200000"/>
              </a:lnSpc>
            </a:pPr>
            <a:r>
              <a:rPr lang="hr-HR" sz="2000" dirty="0"/>
              <a:t>Znate li koje? </a:t>
            </a:r>
          </a:p>
          <a:p>
            <a:pPr>
              <a:lnSpc>
                <a:spcPct val="200000"/>
              </a:lnSpc>
            </a:pPr>
            <a:r>
              <a:rPr lang="hr-HR" sz="2000" dirty="0"/>
              <a:t>U pravilu, mužjaci glasanjem „dozivaju“ ženke otkrivajući im na taj način svoju lokaciju. Za razliku od ptica, koje proizvode zvuk pomoću pjevala (strukture na dušniku), kukci poput ravnokrilaca (skakavaca i zrikavaca) koriste se </a:t>
            </a:r>
            <a:r>
              <a:rPr lang="hr-HR" sz="2000" dirty="0" err="1"/>
              <a:t>stridulacijom</a:t>
            </a:r>
            <a:r>
              <a:rPr lang="hr-HR" sz="2000" dirty="0"/>
              <a:t>, odnosno trljanjem jednog dijela tijela o drugi. </a:t>
            </a:r>
          </a:p>
          <a:p>
            <a:pPr>
              <a:lnSpc>
                <a:spcPct val="200000"/>
              </a:lnSpc>
            </a:pPr>
            <a:r>
              <a:rPr lang="hr-HR" sz="2000" dirty="0"/>
              <a:t>Istražite koje strukture koriste zrikavci, a koje skakavci prilikom proizvodnje zvuka?</a:t>
            </a:r>
          </a:p>
        </p:txBody>
      </p:sp>
    </p:spTree>
    <p:extLst>
      <p:ext uri="{BB962C8B-B14F-4D97-AF65-F5344CB8AC3E}">
        <p14:creationId xmlns:p14="http://schemas.microsoft.com/office/powerpoint/2010/main" val="145112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A74D57-74F4-297D-2093-C99D5A57A9A5}"/>
              </a:ext>
            </a:extLst>
          </p:cNvPr>
          <p:cNvSpPr>
            <a:spLocks noGrp="1"/>
          </p:cNvSpPr>
          <p:nvPr>
            <p:ph type="title"/>
          </p:nvPr>
        </p:nvSpPr>
        <p:spPr/>
        <p:txBody>
          <a:bodyPr/>
          <a:lstStyle/>
          <a:p>
            <a:r>
              <a:rPr lang="hr-HR" dirty="0"/>
              <a:t>ZADATAK</a:t>
            </a:r>
          </a:p>
        </p:txBody>
      </p:sp>
      <p:sp>
        <p:nvSpPr>
          <p:cNvPr id="3" name="Rezervirano mjesto sadržaja 2">
            <a:extLst>
              <a:ext uri="{FF2B5EF4-FFF2-40B4-BE49-F238E27FC236}">
                <a16:creationId xmlns:a16="http://schemas.microsoft.com/office/drawing/2014/main" id="{0B059275-CEC8-03D6-3352-63B60CFF8D0B}"/>
              </a:ext>
            </a:extLst>
          </p:cNvPr>
          <p:cNvSpPr>
            <a:spLocks noGrp="1"/>
          </p:cNvSpPr>
          <p:nvPr>
            <p:ph idx="1"/>
          </p:nvPr>
        </p:nvSpPr>
        <p:spPr/>
        <p:txBody>
          <a:bodyPr>
            <a:normAutofit fontScale="92500" lnSpcReduction="20000"/>
          </a:bodyPr>
          <a:lstStyle/>
          <a:p>
            <a:r>
              <a:rPr lang="hr-HR" dirty="0"/>
              <a:t>Provedeno je istraživanje utjecaja prometne buke na komunikaciju zvukom u dvije vrste ravnokrilaca.</a:t>
            </a:r>
          </a:p>
          <a:p>
            <a:r>
              <a:rPr lang="hr-HR" dirty="0"/>
              <a:t>Razina buke je izmjerena na tri lokacije na različitim udaljenostima od ceste: 10 m (1), 50 m (2) i 500 m (3) (vidi sliku 1). Na svakoj udaljenosti od ceste, uređaj za mjerenje buke je bio postavljen mikrofonom prema cesti (izvoru buke) na tri mjesta, međusobno udaljena barem 20 m. </a:t>
            </a:r>
          </a:p>
          <a:p>
            <a:r>
              <a:rPr lang="hr-HR" dirty="0"/>
              <a:t>Zašto je potrebno napraviti veći broj mjerenja? </a:t>
            </a:r>
          </a:p>
          <a:p>
            <a:r>
              <a:rPr lang="hr-HR" dirty="0"/>
              <a:t>Na svakom mjestu uređaj je ostavljen da mjeri buku svake sekunde kroz 8 min te su po dolasku u laboratorij sva mjerenja prebačena na prijenosno računalo u obliku Excel tablica.</a:t>
            </a:r>
          </a:p>
          <a:p>
            <a:endParaRPr lang="hr-HR" dirty="0"/>
          </a:p>
        </p:txBody>
      </p:sp>
    </p:spTree>
    <p:extLst>
      <p:ext uri="{BB962C8B-B14F-4D97-AF65-F5344CB8AC3E}">
        <p14:creationId xmlns:p14="http://schemas.microsoft.com/office/powerpoint/2010/main" val="211317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9B73C6-2198-EBAE-0C71-1FA0F910C268}"/>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1EFC401A-E012-ED8A-6387-3395EE28F426}"/>
              </a:ext>
            </a:extLst>
          </p:cNvPr>
          <p:cNvPicPr>
            <a:picLocks noGrp="1" noChangeAspect="1"/>
          </p:cNvPicPr>
          <p:nvPr>
            <p:ph idx="1"/>
          </p:nvPr>
        </p:nvPicPr>
        <p:blipFill>
          <a:blip r:embed="rId2"/>
          <a:stretch>
            <a:fillRect/>
          </a:stretch>
        </p:blipFill>
        <p:spPr>
          <a:xfrm>
            <a:off x="4093290" y="1872665"/>
            <a:ext cx="4005419" cy="3981033"/>
          </a:xfrm>
          <a:prstGeom prst="rect">
            <a:avLst/>
          </a:prstGeom>
        </p:spPr>
      </p:pic>
      <p:sp>
        <p:nvSpPr>
          <p:cNvPr id="6" name="TekstniOkvir 5">
            <a:extLst>
              <a:ext uri="{FF2B5EF4-FFF2-40B4-BE49-F238E27FC236}">
                <a16:creationId xmlns:a16="http://schemas.microsoft.com/office/drawing/2014/main" id="{0CAC0EEF-F3EC-16B6-947D-99A749D7AC0B}"/>
              </a:ext>
            </a:extLst>
          </p:cNvPr>
          <p:cNvSpPr txBox="1"/>
          <p:nvPr/>
        </p:nvSpPr>
        <p:spPr>
          <a:xfrm>
            <a:off x="463826" y="2782669"/>
            <a:ext cx="2796209" cy="1200329"/>
          </a:xfrm>
          <a:prstGeom prst="rect">
            <a:avLst/>
          </a:prstGeom>
          <a:noFill/>
        </p:spPr>
        <p:txBody>
          <a:bodyPr wrap="square">
            <a:spAutoFit/>
          </a:bodyPr>
          <a:lstStyle/>
          <a:p>
            <a:r>
              <a:rPr lang="hr-HR" dirty="0"/>
              <a:t>Slika 1. Skica istraživanja utjecaja prometne buke na komunikaciju zvukom u ravnokrilaca.</a:t>
            </a:r>
          </a:p>
        </p:txBody>
      </p:sp>
    </p:spTree>
    <p:extLst>
      <p:ext uri="{BB962C8B-B14F-4D97-AF65-F5344CB8AC3E}">
        <p14:creationId xmlns:p14="http://schemas.microsoft.com/office/powerpoint/2010/main" val="153577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E6811C5-774B-DA5E-5970-8FB78BE9D70F}"/>
              </a:ext>
            </a:extLst>
          </p:cNvPr>
          <p:cNvSpPr>
            <a:spLocks noGrp="1"/>
          </p:cNvSpPr>
          <p:nvPr>
            <p:ph idx="1"/>
          </p:nvPr>
        </p:nvSpPr>
        <p:spPr>
          <a:xfrm>
            <a:off x="609600" y="381663"/>
            <a:ext cx="10972800" cy="5744501"/>
          </a:xfrm>
        </p:spPr>
        <p:txBody>
          <a:bodyPr>
            <a:normAutofit/>
          </a:bodyPr>
          <a:lstStyle/>
          <a:p>
            <a:pPr>
              <a:lnSpc>
                <a:spcPct val="200000"/>
              </a:lnSpc>
            </a:pPr>
            <a:r>
              <a:rPr lang="hr-HR" sz="2200" dirty="0"/>
              <a:t>Dobili ste Excel tablice u kojima se nalaze rezultati mjerenja buke na tri udaljenosti od ceste (10, 50 i 500 m), po tri tablice za svaku udaljenost, s obzirom da su na svakoj udaljenosti provedena po tri mjerenja u trajanju od 8 min (vidi iznad). Iz svake Excel tablice iščitajte tri parametra: prosječnu, minimalnu i maksimalnu buku u decibelima (dB). Vrijednosti upišite u donju tablicu.</a:t>
            </a:r>
          </a:p>
          <a:p>
            <a:pPr>
              <a:lnSpc>
                <a:spcPct val="200000"/>
              </a:lnSpc>
            </a:pPr>
            <a:r>
              <a:rPr lang="hr-HR" sz="2200" dirty="0"/>
              <a:t>Kada budete gotovi, imat ćete po tri vrijednosti za svaki parametar na svakoj udaljenosti od ceste; na temelju te tri vrijednosti izračunajte srednju vrijednost prosječne, minimalne i </a:t>
            </a:r>
            <a:r>
              <a:rPr lang="pl-PL" sz="2200" dirty="0"/>
              <a:t>maksimalne buke na udaljenosti od 10, 50 i 500 m od ceste. </a:t>
            </a:r>
            <a:endParaRPr lang="hr-HR" sz="2200" dirty="0"/>
          </a:p>
          <a:p>
            <a:endParaRPr lang="hr-HR" dirty="0"/>
          </a:p>
        </p:txBody>
      </p:sp>
    </p:spTree>
    <p:extLst>
      <p:ext uri="{BB962C8B-B14F-4D97-AF65-F5344CB8AC3E}">
        <p14:creationId xmlns:p14="http://schemas.microsoft.com/office/powerpoint/2010/main" val="428566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a:extLst>
              <a:ext uri="{FF2B5EF4-FFF2-40B4-BE49-F238E27FC236}">
                <a16:creationId xmlns:a16="http://schemas.microsoft.com/office/drawing/2014/main" id="{46348A43-2DAC-5D81-11CB-406ADE6E16BA}"/>
              </a:ext>
            </a:extLst>
          </p:cNvPr>
          <p:cNvGraphicFramePr>
            <a:graphicFrameLocks noGrp="1"/>
          </p:cNvGraphicFramePr>
          <p:nvPr>
            <p:ph idx="1"/>
            <p:extLst>
              <p:ext uri="{D42A27DB-BD31-4B8C-83A1-F6EECF244321}">
                <p14:modId xmlns:p14="http://schemas.microsoft.com/office/powerpoint/2010/main" val="1661380549"/>
              </p:ext>
            </p:extLst>
          </p:nvPr>
        </p:nvGraphicFramePr>
        <p:xfrm>
          <a:off x="1152940" y="954158"/>
          <a:ext cx="8579458" cy="3697355"/>
        </p:xfrm>
        <a:graphic>
          <a:graphicData uri="http://schemas.openxmlformats.org/drawingml/2006/table">
            <a:tbl>
              <a:tblPr firstRow="1" firstCol="1" lastRow="1" lastCol="1" bandRow="1" bandCol="1"/>
              <a:tblGrid>
                <a:gridCol w="997432">
                  <a:extLst>
                    <a:ext uri="{9D8B030D-6E8A-4147-A177-3AD203B41FA5}">
                      <a16:colId xmlns:a16="http://schemas.microsoft.com/office/drawing/2014/main" val="3966159048"/>
                    </a:ext>
                  </a:extLst>
                </a:gridCol>
                <a:gridCol w="1018033">
                  <a:extLst>
                    <a:ext uri="{9D8B030D-6E8A-4147-A177-3AD203B41FA5}">
                      <a16:colId xmlns:a16="http://schemas.microsoft.com/office/drawing/2014/main" val="2191587172"/>
                    </a:ext>
                  </a:extLst>
                </a:gridCol>
                <a:gridCol w="1054943">
                  <a:extLst>
                    <a:ext uri="{9D8B030D-6E8A-4147-A177-3AD203B41FA5}">
                      <a16:colId xmlns:a16="http://schemas.microsoft.com/office/drawing/2014/main" val="1283192685"/>
                    </a:ext>
                  </a:extLst>
                </a:gridCol>
                <a:gridCol w="1079836">
                  <a:extLst>
                    <a:ext uri="{9D8B030D-6E8A-4147-A177-3AD203B41FA5}">
                      <a16:colId xmlns:a16="http://schemas.microsoft.com/office/drawing/2014/main" val="3722422608"/>
                    </a:ext>
                  </a:extLst>
                </a:gridCol>
                <a:gridCol w="1133054">
                  <a:extLst>
                    <a:ext uri="{9D8B030D-6E8A-4147-A177-3AD203B41FA5}">
                      <a16:colId xmlns:a16="http://schemas.microsoft.com/office/drawing/2014/main" val="3014379963"/>
                    </a:ext>
                  </a:extLst>
                </a:gridCol>
                <a:gridCol w="1091853">
                  <a:extLst>
                    <a:ext uri="{9D8B030D-6E8A-4147-A177-3AD203B41FA5}">
                      <a16:colId xmlns:a16="http://schemas.microsoft.com/office/drawing/2014/main" val="524166134"/>
                    </a:ext>
                  </a:extLst>
                </a:gridCol>
                <a:gridCol w="1133054">
                  <a:extLst>
                    <a:ext uri="{9D8B030D-6E8A-4147-A177-3AD203B41FA5}">
                      <a16:colId xmlns:a16="http://schemas.microsoft.com/office/drawing/2014/main" val="1426181018"/>
                    </a:ext>
                  </a:extLst>
                </a:gridCol>
                <a:gridCol w="1071253">
                  <a:extLst>
                    <a:ext uri="{9D8B030D-6E8A-4147-A177-3AD203B41FA5}">
                      <a16:colId xmlns:a16="http://schemas.microsoft.com/office/drawing/2014/main" val="4105230718"/>
                    </a:ext>
                  </a:extLst>
                </a:gridCol>
              </a:tblGrid>
              <a:tr h="869554">
                <a:tc>
                  <a:txBody>
                    <a:bodyPr/>
                    <a:lstStyle/>
                    <a:p>
                      <a:pPr>
                        <a:lnSpc>
                          <a:spcPct val="107000"/>
                        </a:lnSpc>
                        <a:spcBef>
                          <a:spcPts val="20"/>
                        </a:spcBef>
                      </a:pPr>
                      <a:r>
                        <a:rPr lang="bs-Latn-BA" sz="10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9850" marR="192405">
                        <a:lnSpc>
                          <a:spcPts val="1350"/>
                        </a:lnSpc>
                        <a:spcAft>
                          <a:spcPts val="0"/>
                        </a:spcAft>
                      </a:pPr>
                      <a:r>
                        <a:rPr lang="bs-Latn-BA" sz="1100" b="1">
                          <a:effectLst/>
                          <a:latin typeface="Calibri" panose="020F0502020204030204" pitchFamily="34" charset="0"/>
                          <a:ea typeface="Calibri" panose="020F0502020204030204" pitchFamily="34" charset="0"/>
                          <a:cs typeface="Times New Roman" panose="02020603050405020304" pitchFamily="18" charset="0"/>
                        </a:rPr>
                        <a:t>oznaka</a:t>
                      </a:r>
                      <a:r>
                        <a:rPr lang="bs-Latn-BA" sz="1100" b="1" spc="-2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postaje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20"/>
                        </a:spcBef>
                      </a:pPr>
                      <a:r>
                        <a:rPr lang="bs-Latn-BA" sz="10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9850" marR="50165">
                        <a:lnSpc>
                          <a:spcPts val="1350"/>
                        </a:lnSpc>
                        <a:spcAft>
                          <a:spcPts val="0"/>
                        </a:spcAft>
                      </a:pPr>
                      <a:r>
                        <a:rPr lang="bs-Latn-BA" sz="1100" b="1">
                          <a:effectLst/>
                          <a:latin typeface="Calibri" panose="020F0502020204030204" pitchFamily="34" charset="0"/>
                          <a:ea typeface="Calibri" panose="020F0502020204030204" pitchFamily="34" charset="0"/>
                          <a:cs typeface="Times New Roman" panose="02020603050405020304" pitchFamily="18" charset="0"/>
                        </a:rPr>
                        <a:t>udaljenost</a:t>
                      </a:r>
                      <a:r>
                        <a:rPr lang="bs-Latn-BA" sz="1100" b="1" spc="-2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od</a:t>
                      </a:r>
                      <a:r>
                        <a:rPr lang="bs-Latn-BA" sz="1100" b="1" spc="-10">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ceste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0485" marR="71120" algn="ctr">
                        <a:lnSpc>
                          <a:spcPct val="107000"/>
                        </a:lnSpc>
                        <a:spcBef>
                          <a:spcPts val="680"/>
                        </a:spcBef>
                        <a:spcAft>
                          <a:spcPts val="0"/>
                        </a:spcAft>
                      </a:pPr>
                      <a:r>
                        <a:rPr lang="bs-Latn-BA" sz="1100" b="1" dirty="0">
                          <a:effectLst/>
                          <a:latin typeface="Calibri" panose="020F0502020204030204" pitchFamily="34" charset="0"/>
                          <a:ea typeface="Calibri" panose="020F0502020204030204" pitchFamily="34" charset="0"/>
                          <a:cs typeface="Times New Roman" panose="02020603050405020304" pitchFamily="18" charset="0"/>
                        </a:rPr>
                        <a:t>prosječna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p>
                      <a:pPr marL="70485" marR="69215" algn="ctr">
                        <a:lnSpc>
                          <a:spcPct val="107000"/>
                        </a:lnSpc>
                        <a:spcAft>
                          <a:spcPts val="0"/>
                        </a:spcAft>
                      </a:pPr>
                      <a:r>
                        <a:rPr lang="bs-Latn-BA" sz="1100" b="1" dirty="0">
                          <a:effectLst/>
                          <a:latin typeface="Calibri" panose="020F0502020204030204" pitchFamily="34" charset="0"/>
                          <a:ea typeface="Calibri" panose="020F0502020204030204" pitchFamily="34" charset="0"/>
                          <a:cs typeface="Times New Roman" panose="02020603050405020304" pitchFamily="18" charset="0"/>
                        </a:rPr>
                        <a:t>buka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805" marR="91440" indent="1905" algn="ctr">
                        <a:lnSpc>
                          <a:spcPts val="1350"/>
                        </a:lnSpc>
                        <a:spcAft>
                          <a:spcPts val="0"/>
                        </a:spcAft>
                      </a:pPr>
                      <a:r>
                        <a:rPr lang="bs-Latn-BA" sz="1100" b="1" dirty="0">
                          <a:effectLst/>
                          <a:latin typeface="Calibri" panose="020F0502020204030204" pitchFamily="34" charset="0"/>
                          <a:ea typeface="Calibri" panose="020F0502020204030204" pitchFamily="34" charset="0"/>
                          <a:cs typeface="Times New Roman" panose="02020603050405020304" pitchFamily="18" charset="0"/>
                        </a:rPr>
                        <a:t>sr. vr.</a:t>
                      </a:r>
                      <a:r>
                        <a:rPr lang="bs-Latn-BA" sz="1100" b="1" spc="5" dirty="0">
                          <a:effectLst/>
                          <a:latin typeface="Calibri" panose="020F0502020204030204" pitchFamily="34" charset="0"/>
                          <a:ea typeface="Calibri" panose="020F0502020204030204" pitchFamily="34" charset="0"/>
                          <a:cs typeface="Times New Roman" panose="02020603050405020304" pitchFamily="18" charset="0"/>
                        </a:rPr>
                        <a:t> </a:t>
                      </a:r>
                      <a:r>
                        <a:rPr lang="bs-Latn-BA" sz="1100" b="1" dirty="0">
                          <a:effectLst/>
                          <a:latin typeface="Calibri" panose="020F0502020204030204" pitchFamily="34" charset="0"/>
                          <a:ea typeface="Calibri" panose="020F0502020204030204" pitchFamily="34" charset="0"/>
                          <a:cs typeface="Times New Roman" panose="02020603050405020304" pitchFamily="18" charset="0"/>
                        </a:rPr>
                        <a:t>(prosječna</a:t>
                      </a:r>
                      <a:r>
                        <a:rPr lang="bs-Latn-BA" sz="1100" b="1" spc="-235" dirty="0">
                          <a:effectLst/>
                          <a:latin typeface="Calibri" panose="020F0502020204030204" pitchFamily="34" charset="0"/>
                          <a:ea typeface="Calibri" panose="020F0502020204030204" pitchFamily="34" charset="0"/>
                          <a:cs typeface="Times New Roman" panose="02020603050405020304" pitchFamily="18" charset="0"/>
                        </a:rPr>
                        <a:t> </a:t>
                      </a:r>
                      <a:r>
                        <a:rPr lang="bs-Latn-BA" sz="1100" b="1" dirty="0">
                          <a:effectLst/>
                          <a:latin typeface="Calibri" panose="020F0502020204030204" pitchFamily="34" charset="0"/>
                          <a:ea typeface="Calibri" panose="020F0502020204030204" pitchFamily="34" charset="0"/>
                          <a:cs typeface="Times New Roman" panose="02020603050405020304" pitchFamily="18" charset="0"/>
                        </a:rPr>
                        <a:t>buka)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43205" marR="70485" indent="-165100">
                        <a:lnSpc>
                          <a:spcPct val="107000"/>
                        </a:lnSpc>
                        <a:spcBef>
                          <a:spcPts val="680"/>
                        </a:spcBef>
                        <a:spcAft>
                          <a:spcPts val="0"/>
                        </a:spcAft>
                      </a:pPr>
                      <a:r>
                        <a:rPr lang="bs-Latn-BA" sz="1100" b="1" spc="-5">
                          <a:effectLst/>
                          <a:latin typeface="Calibri" panose="020F0502020204030204" pitchFamily="34" charset="0"/>
                          <a:ea typeface="Calibri" panose="020F0502020204030204" pitchFamily="34" charset="0"/>
                          <a:cs typeface="Times New Roman" panose="02020603050405020304" pitchFamily="18" charset="0"/>
                        </a:rPr>
                        <a:t>minimalna</a:t>
                      </a:r>
                      <a:r>
                        <a:rPr lang="bs-Latn-BA" sz="1100" b="1" spc="-2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buka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216535" indent="12065">
                        <a:lnSpc>
                          <a:spcPct val="107000"/>
                        </a:lnSpc>
                        <a:spcBef>
                          <a:spcPts val="680"/>
                        </a:spcBef>
                        <a:spcAft>
                          <a:spcPts val="0"/>
                        </a:spcAft>
                      </a:pPr>
                      <a:r>
                        <a:rPr lang="bs-Latn-BA" sz="1100" b="1">
                          <a:effectLst/>
                          <a:latin typeface="Calibri" panose="020F0502020204030204" pitchFamily="34" charset="0"/>
                          <a:ea typeface="Calibri" panose="020F0502020204030204" pitchFamily="34" charset="0"/>
                          <a:cs typeface="Times New Roman" panose="02020603050405020304" pitchFamily="18" charset="0"/>
                        </a:rPr>
                        <a:t>sr. vr.</a:t>
                      </a:r>
                      <a:r>
                        <a:rPr lang="bs-Latn-BA" sz="1100" b="1" spc="-2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spc="-5">
                          <a:effectLst/>
                          <a:latin typeface="Calibri" panose="020F0502020204030204" pitchFamily="34" charset="0"/>
                          <a:ea typeface="Calibri" panose="020F0502020204030204" pitchFamily="34" charset="0"/>
                          <a:cs typeface="Times New Roman" panose="02020603050405020304" pitchFamily="18" charset="0"/>
                        </a:rPr>
                        <a:t>(min.)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77495" marR="54610" indent="-207645">
                        <a:lnSpc>
                          <a:spcPct val="107000"/>
                        </a:lnSpc>
                        <a:spcBef>
                          <a:spcPts val="680"/>
                        </a:spcBef>
                        <a:spcAft>
                          <a:spcPts val="0"/>
                        </a:spcAft>
                      </a:pPr>
                      <a:r>
                        <a:rPr lang="bs-Latn-BA" sz="1100" b="1" spc="-5">
                          <a:effectLst/>
                          <a:latin typeface="Calibri" panose="020F0502020204030204" pitchFamily="34" charset="0"/>
                          <a:ea typeface="Calibri" panose="020F0502020204030204" pitchFamily="34" charset="0"/>
                          <a:cs typeface="Times New Roman" panose="02020603050405020304" pitchFamily="18" charset="0"/>
                        </a:rPr>
                        <a:t>maksimalna</a:t>
                      </a:r>
                      <a:r>
                        <a:rPr lang="bs-Latn-BA" sz="1100" b="1" spc="-2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a:effectLst/>
                          <a:latin typeface="Calibri" panose="020F0502020204030204" pitchFamily="34" charset="0"/>
                          <a:ea typeface="Calibri" panose="020F0502020204030204" pitchFamily="34" charset="0"/>
                          <a:cs typeface="Times New Roman" panose="02020603050405020304" pitchFamily="18" charset="0"/>
                        </a:rPr>
                        <a:t>buka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0820" marR="194945" indent="24130">
                        <a:lnSpc>
                          <a:spcPct val="107000"/>
                        </a:lnSpc>
                        <a:spcBef>
                          <a:spcPts val="680"/>
                        </a:spcBef>
                        <a:spcAft>
                          <a:spcPts val="0"/>
                        </a:spcAft>
                      </a:pPr>
                      <a:r>
                        <a:rPr lang="bs-Latn-BA" sz="1100" b="1">
                          <a:effectLst/>
                          <a:latin typeface="Calibri" panose="020F0502020204030204" pitchFamily="34" charset="0"/>
                          <a:ea typeface="Calibri" panose="020F0502020204030204" pitchFamily="34" charset="0"/>
                          <a:cs typeface="Times New Roman" panose="02020603050405020304" pitchFamily="18" charset="0"/>
                        </a:rPr>
                        <a:t>sr. vr.</a:t>
                      </a:r>
                      <a:r>
                        <a:rPr lang="bs-Latn-BA" sz="1100" b="1" spc="-235">
                          <a:effectLst/>
                          <a:latin typeface="Calibri" panose="020F0502020204030204" pitchFamily="34" charset="0"/>
                          <a:ea typeface="Calibri" panose="020F0502020204030204" pitchFamily="34" charset="0"/>
                          <a:cs typeface="Times New Roman" panose="02020603050405020304" pitchFamily="18" charset="0"/>
                        </a:rPr>
                        <a:t> </a:t>
                      </a:r>
                      <a:r>
                        <a:rPr lang="bs-Latn-BA" sz="1100" b="1" spc="-5">
                          <a:effectLst/>
                          <a:latin typeface="Calibri" panose="020F0502020204030204" pitchFamily="34" charset="0"/>
                          <a:ea typeface="Calibri" panose="020F0502020204030204" pitchFamily="34" charset="0"/>
                          <a:cs typeface="Times New Roman" panose="02020603050405020304" pitchFamily="18" charset="0"/>
                        </a:rPr>
                        <a:t>(max.)</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9198872"/>
                  </a:ext>
                </a:extLst>
              </a:tr>
              <a:tr h="307667">
                <a:tc rowSpan="3">
                  <a:txBody>
                    <a:bodyPr/>
                    <a:lstStyle/>
                    <a:p>
                      <a:pPr>
                        <a:lnSpc>
                          <a:spcPct val="107000"/>
                        </a:lnSpc>
                      </a:pPr>
                      <a:r>
                        <a:rPr lang="bs-Latn-BA" sz="125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R="15240" algn="ctr">
                        <a:lnSpc>
                          <a:spcPct val="107000"/>
                        </a:lnSpc>
                      </a:pPr>
                      <a:r>
                        <a:rPr lang="bs-Latn-B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Bef>
                          <a:spcPts val="3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234315">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10</a:t>
                      </a:r>
                      <a:r>
                        <a:rPr lang="bs-Latn-BA" sz="1100" spc="-20">
                          <a:effectLst/>
                          <a:latin typeface="Calibri" panose="020F0502020204030204" pitchFamily="34" charset="0"/>
                          <a:ea typeface="Calibri" panose="020F0502020204030204" pitchFamily="34" charset="0"/>
                          <a:cs typeface="Times New Roman" panose="02020603050405020304" pitchFamily="18" charset="0"/>
                        </a:rPr>
                        <a:t> </a:t>
                      </a:r>
                      <a:r>
                        <a:rPr lang="bs-Latn-BA" sz="1100">
                          <a:effectLst/>
                          <a:latin typeface="Calibri" panose="020F0502020204030204" pitchFamily="34" charset="0"/>
                          <a:ea typeface="Calibri" panose="020F0502020204030204" pitchFamily="34" charset="0"/>
                          <a:cs typeface="Times New Roman" panose="02020603050405020304" pitchFamily="18" charset="0"/>
                        </a:rPr>
                        <a:t>m</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376602"/>
                  </a:ext>
                </a:extLst>
              </a:tr>
              <a:tr h="317117">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1923239108"/>
                  </a:ext>
                </a:extLst>
              </a:tr>
              <a:tr h="317117">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606369249"/>
                  </a:ext>
                </a:extLst>
              </a:tr>
              <a:tr h="311866">
                <a:tc rowSpan="3">
                  <a:txBody>
                    <a:bodyPr/>
                    <a:lstStyle/>
                    <a:p>
                      <a:pPr>
                        <a:lnSpc>
                          <a:spcPct val="107000"/>
                        </a:lnSpc>
                        <a:spcBef>
                          <a:spcPts val="20"/>
                        </a:spcBef>
                      </a:pPr>
                      <a:r>
                        <a:rPr lang="bs-Latn-BA" sz="125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1270" algn="ctr">
                        <a:lnSpc>
                          <a:spcPct val="107000"/>
                        </a:lnSpc>
                      </a:pPr>
                      <a:r>
                        <a:rPr lang="bs-Latn-B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234315">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50</a:t>
                      </a:r>
                      <a:r>
                        <a:rPr lang="bs-Latn-BA" sz="1100" spc="-20">
                          <a:effectLst/>
                          <a:latin typeface="Calibri" panose="020F0502020204030204" pitchFamily="34" charset="0"/>
                          <a:ea typeface="Calibri" panose="020F0502020204030204" pitchFamily="34" charset="0"/>
                          <a:cs typeface="Times New Roman" panose="02020603050405020304" pitchFamily="18" charset="0"/>
                        </a:rPr>
                        <a:t> </a:t>
                      </a:r>
                      <a:r>
                        <a:rPr lang="bs-Latn-BA" sz="1100">
                          <a:effectLst/>
                          <a:latin typeface="Calibri" panose="020F0502020204030204" pitchFamily="34" charset="0"/>
                          <a:ea typeface="Calibri" panose="020F0502020204030204" pitchFamily="34" charset="0"/>
                          <a:cs typeface="Times New Roman" panose="02020603050405020304" pitchFamily="18" charset="0"/>
                        </a:rPr>
                        <a:t>m</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9760829"/>
                  </a:ext>
                </a:extLst>
              </a:tr>
              <a:tr h="317117">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dirty="0">
                          <a:effectLst/>
                          <a:latin typeface="Times New Roman" panose="02020603050405020304" pitchFamily="18" charset="0"/>
                          <a:ea typeface="Calibri" panose="020F0502020204030204" pitchFamily="34" charset="0"/>
                          <a:cs typeface="Calibri" panose="020F0502020204030204" pitchFamily="34" charset="0"/>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4068288293"/>
                  </a:ext>
                </a:extLst>
              </a:tr>
              <a:tr h="311866">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347594561"/>
                  </a:ext>
                </a:extLst>
              </a:tr>
              <a:tr h="316068">
                <a:tc rowSpan="3">
                  <a:txBody>
                    <a:bodyPr/>
                    <a:lstStyle/>
                    <a:p>
                      <a:pPr>
                        <a:lnSpc>
                          <a:spcPct val="107000"/>
                        </a:lnSpc>
                        <a:spcBef>
                          <a:spcPts val="55"/>
                        </a:spcBef>
                      </a:pPr>
                      <a:r>
                        <a:rPr lang="bs-Latn-BA" sz="12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6985" algn="ctr">
                        <a:lnSpc>
                          <a:spcPct val="107000"/>
                        </a:lnSpc>
                      </a:pPr>
                      <a:r>
                        <a:rPr lang="bs-Latn-BA"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spcBef>
                          <a:spcPts val="50"/>
                        </a:spcBef>
                      </a:pPr>
                      <a:r>
                        <a:rPr lang="bs-Latn-BA" sz="13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197485">
                        <a:lnSpc>
                          <a:spcPct val="107000"/>
                        </a:lnSpc>
                      </a:pPr>
                      <a:r>
                        <a:rPr lang="bs-Latn-BA" sz="1100">
                          <a:effectLst/>
                          <a:latin typeface="Calibri" panose="020F0502020204030204" pitchFamily="34" charset="0"/>
                          <a:ea typeface="Calibri" panose="020F0502020204030204" pitchFamily="34" charset="0"/>
                          <a:cs typeface="Times New Roman" panose="02020603050405020304" pitchFamily="18" charset="0"/>
                        </a:rPr>
                        <a:t>500</a:t>
                      </a:r>
                      <a:r>
                        <a:rPr lang="bs-Latn-BA" sz="1100" spc="-25">
                          <a:effectLst/>
                          <a:latin typeface="Calibri" panose="020F0502020204030204" pitchFamily="34" charset="0"/>
                          <a:ea typeface="Calibri" panose="020F0502020204030204" pitchFamily="34" charset="0"/>
                          <a:cs typeface="Times New Roman" panose="02020603050405020304" pitchFamily="18" charset="0"/>
                        </a:rPr>
                        <a:t> </a:t>
                      </a:r>
                      <a:r>
                        <a:rPr lang="bs-Latn-BA" sz="1100">
                          <a:effectLst/>
                          <a:latin typeface="Calibri" panose="020F0502020204030204" pitchFamily="34" charset="0"/>
                          <a:ea typeface="Calibri" panose="020F0502020204030204" pitchFamily="34" charset="0"/>
                          <a:cs typeface="Times New Roman" panose="02020603050405020304" pitchFamily="18" charset="0"/>
                        </a:rPr>
                        <a:t>m</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3452885"/>
                  </a:ext>
                </a:extLst>
              </a:tr>
              <a:tr h="317117">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1074514955"/>
                  </a:ext>
                </a:extLst>
              </a:tr>
              <a:tr h="311866">
                <a:tc vMerge="1">
                  <a:txBody>
                    <a:bodyPr/>
                    <a:lstStyle/>
                    <a:p>
                      <a:endParaRPr lang="hr-HR"/>
                    </a:p>
                  </a:txBody>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tc>
                  <a:txBody>
                    <a:bodyPr/>
                    <a:lstStyle/>
                    <a:p>
                      <a:pPr>
                        <a:lnSpc>
                          <a:spcPct val="107000"/>
                        </a:lnSpc>
                      </a:pPr>
                      <a:r>
                        <a:rPr lang="bs-Latn-BA" sz="1100" dirty="0">
                          <a:effectLst/>
                          <a:latin typeface="Times New Roman" panose="02020603050405020304" pitchFamily="18" charset="0"/>
                          <a:ea typeface="Calibri" panose="020F0502020204030204" pitchFamily="34" charset="0"/>
                          <a:cs typeface="Calibri" panose="020F0502020204030204" pitchFamily="34" charset="0"/>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hr-HR"/>
                    </a:p>
                  </a:txBody>
                  <a:tcPr/>
                </a:tc>
                <a:extLst>
                  <a:ext uri="{0D108BD9-81ED-4DB2-BD59-A6C34878D82A}">
                    <a16:rowId xmlns:a16="http://schemas.microsoft.com/office/drawing/2014/main" val="2181184553"/>
                  </a:ext>
                </a:extLst>
              </a:tr>
            </a:tbl>
          </a:graphicData>
        </a:graphic>
      </p:graphicFrame>
      <p:sp>
        <p:nvSpPr>
          <p:cNvPr id="7" name="TekstniOkvir 6">
            <a:extLst>
              <a:ext uri="{FF2B5EF4-FFF2-40B4-BE49-F238E27FC236}">
                <a16:creationId xmlns:a16="http://schemas.microsoft.com/office/drawing/2014/main" id="{7FAD141D-62F2-2F97-9DAA-7C4779213290}"/>
              </a:ext>
            </a:extLst>
          </p:cNvPr>
          <p:cNvSpPr txBox="1"/>
          <p:nvPr/>
        </p:nvSpPr>
        <p:spPr>
          <a:xfrm>
            <a:off x="1472979" y="4981651"/>
            <a:ext cx="10247243" cy="646331"/>
          </a:xfrm>
          <a:prstGeom prst="rect">
            <a:avLst/>
          </a:prstGeom>
          <a:noFill/>
        </p:spPr>
        <p:txBody>
          <a:bodyPr wrap="square">
            <a:spAutoFit/>
          </a:bodyPr>
          <a:lstStyle/>
          <a:p>
            <a:r>
              <a:rPr lang="hr-HR" dirty="0"/>
              <a:t>Što uočavate usporedbom ovih vrijednosti? Koliki je raspon buke na pojedinoj udaljenosti?</a:t>
            </a:r>
          </a:p>
          <a:p>
            <a:r>
              <a:rPr lang="hr-HR" dirty="0"/>
              <a:t>Dolazi li do promjena u razini buke s povećanjem udaljenosti od ceste?</a:t>
            </a:r>
          </a:p>
        </p:txBody>
      </p:sp>
    </p:spTree>
    <p:extLst>
      <p:ext uri="{BB962C8B-B14F-4D97-AF65-F5344CB8AC3E}">
        <p14:creationId xmlns:p14="http://schemas.microsoft.com/office/powerpoint/2010/main" val="383315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C0616D-D558-E72E-CD7E-E6B11F936FC5}"/>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A6B18429-D2B4-E04A-FACC-DDD61C1FDFFF}"/>
              </a:ext>
            </a:extLst>
          </p:cNvPr>
          <p:cNvSpPr>
            <a:spLocks noGrp="1"/>
          </p:cNvSpPr>
          <p:nvPr>
            <p:ph idx="1"/>
          </p:nvPr>
        </p:nvSpPr>
        <p:spPr/>
        <p:txBody>
          <a:bodyPr>
            <a:normAutofit fontScale="85000" lnSpcReduction="10000"/>
          </a:bodyPr>
          <a:lstStyle/>
          <a:p>
            <a:r>
              <a:rPr lang="hr-HR" dirty="0"/>
              <a:t>U sklopu istog istraživanja, pomoću snimača zvuka snimljeni su zvučni signali (pjesma) mužjaka dvije vrste ravnokrilaca – dvobojnog livadnog konjica (</a:t>
            </a:r>
            <a:r>
              <a:rPr lang="hr-HR" dirty="0" err="1"/>
              <a:t>Bicolorana</a:t>
            </a:r>
            <a:r>
              <a:rPr lang="hr-HR" dirty="0"/>
              <a:t> </a:t>
            </a:r>
            <a:r>
              <a:rPr lang="hr-HR" dirty="0" err="1"/>
              <a:t>bicolor</a:t>
            </a:r>
            <a:r>
              <a:rPr lang="hr-HR" dirty="0"/>
              <a:t>) i bjeloglavog </a:t>
            </a:r>
            <a:r>
              <a:rPr lang="hr-HR" dirty="0" err="1"/>
              <a:t>tamnokrilog</a:t>
            </a:r>
            <a:r>
              <a:rPr lang="hr-HR" dirty="0"/>
              <a:t> skakavca (</a:t>
            </a:r>
            <a:r>
              <a:rPr lang="hr-HR" dirty="0" err="1"/>
              <a:t>Stenobothrus</a:t>
            </a:r>
            <a:r>
              <a:rPr lang="hr-HR" dirty="0"/>
              <a:t> </a:t>
            </a:r>
            <a:r>
              <a:rPr lang="hr-HR" dirty="0" err="1"/>
              <a:t>fischeri</a:t>
            </a:r>
            <a:r>
              <a:rPr lang="hr-HR" dirty="0"/>
              <a:t>). Zvučni signali triju različitih mužjaka svake vrste su snimani nekoliko sekundi, čime su dobivene po tri snimke za svaku vrstu (ukupno šest snimki).</a:t>
            </a:r>
          </a:p>
          <a:p>
            <a:r>
              <a:rPr lang="hr-HR" dirty="0"/>
              <a:t>Skinite i instalirajte besplatni kompjuterski program za analizu zvuka – </a:t>
            </a:r>
            <a:r>
              <a:rPr lang="hr-HR" dirty="0" err="1"/>
              <a:t>Audacity</a:t>
            </a:r>
            <a:r>
              <a:rPr lang="hr-HR" dirty="0"/>
              <a:t>® te učitajte jednu od snimki. Zvučni signali će biti grafički prikazani u traci na sredini ekrana. Pritiskom na zeleni trokutić ('Play') možete poslušati snimku. Po potrebi povećajte prikaz (pritiskom na ikonu s povećalom u kojem se nalazi +) te nasumično označite jedan zvučni signal </a:t>
            </a:r>
          </a:p>
        </p:txBody>
      </p:sp>
    </p:spTree>
    <p:extLst>
      <p:ext uri="{BB962C8B-B14F-4D97-AF65-F5344CB8AC3E}">
        <p14:creationId xmlns:p14="http://schemas.microsoft.com/office/powerpoint/2010/main" val="205495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ECEFF0-3345-B48D-1544-33A9BD671D2D}"/>
              </a:ext>
            </a:extLst>
          </p:cNvPr>
          <p:cNvSpPr>
            <a:spLocks noGrp="1"/>
          </p:cNvSpPr>
          <p:nvPr>
            <p:ph type="title"/>
          </p:nvPr>
        </p:nvSpPr>
        <p:spPr/>
        <p:txBody>
          <a:bodyPr/>
          <a:lstStyle/>
          <a:p>
            <a:endParaRPr lang="hr-HR"/>
          </a:p>
        </p:txBody>
      </p:sp>
      <p:pic>
        <p:nvPicPr>
          <p:cNvPr id="4" name="image7.png" descr="A screenshot of a computer&#10;&#10;Description automatically generated with medium confidence">
            <a:extLst>
              <a:ext uri="{FF2B5EF4-FFF2-40B4-BE49-F238E27FC236}">
                <a16:creationId xmlns:a16="http://schemas.microsoft.com/office/drawing/2014/main" id="{BC42EA56-90D2-2352-6255-1BA50D45AA80}"/>
              </a:ext>
            </a:extLst>
          </p:cNvPr>
          <p:cNvPicPr>
            <a:picLocks noGrp="1" noChangeAspect="1"/>
          </p:cNvPicPr>
          <p:nvPr>
            <p:ph idx="1"/>
          </p:nvPr>
        </p:nvPicPr>
        <p:blipFill>
          <a:blip r:embed="rId2" cstate="print"/>
          <a:stretch>
            <a:fillRect/>
          </a:stretch>
        </p:blipFill>
        <p:spPr>
          <a:xfrm>
            <a:off x="609600" y="3072389"/>
            <a:ext cx="10972800" cy="1581584"/>
          </a:xfrm>
          <a:prstGeom prst="rect">
            <a:avLst/>
          </a:prstGeom>
        </p:spPr>
      </p:pic>
      <p:sp>
        <p:nvSpPr>
          <p:cNvPr id="6" name="TekstniOkvir 5">
            <a:extLst>
              <a:ext uri="{FF2B5EF4-FFF2-40B4-BE49-F238E27FC236}">
                <a16:creationId xmlns:a16="http://schemas.microsoft.com/office/drawing/2014/main" id="{7DB9136A-576A-E65F-EEA9-2C0029585072}"/>
              </a:ext>
            </a:extLst>
          </p:cNvPr>
          <p:cNvSpPr txBox="1"/>
          <p:nvPr/>
        </p:nvSpPr>
        <p:spPr>
          <a:xfrm>
            <a:off x="1584959" y="5251986"/>
            <a:ext cx="9721795" cy="646331"/>
          </a:xfrm>
          <a:prstGeom prst="rect">
            <a:avLst/>
          </a:prstGeom>
          <a:noFill/>
        </p:spPr>
        <p:txBody>
          <a:bodyPr wrap="square">
            <a:spAutoFit/>
          </a:bodyPr>
          <a:lstStyle/>
          <a:p>
            <a:r>
              <a:rPr lang="hr-HR" dirty="0"/>
              <a:t>Slika 2. Grafički prikaz pjesme bjeloglavog </a:t>
            </a:r>
            <a:r>
              <a:rPr lang="hr-HR" dirty="0" err="1"/>
              <a:t>tamnokrilog</a:t>
            </a:r>
            <a:r>
              <a:rPr lang="hr-HR" dirty="0"/>
              <a:t> skakavca (</a:t>
            </a:r>
            <a:r>
              <a:rPr lang="hr-HR" dirty="0" err="1"/>
              <a:t>Stenobothrus</a:t>
            </a:r>
            <a:r>
              <a:rPr lang="hr-HR" dirty="0"/>
              <a:t> </a:t>
            </a:r>
            <a:r>
              <a:rPr lang="hr-HR" dirty="0" err="1"/>
              <a:t>fischeri</a:t>
            </a:r>
            <a:r>
              <a:rPr lang="hr-HR" dirty="0"/>
              <a:t>) u programu </a:t>
            </a:r>
            <a:r>
              <a:rPr lang="hr-HR" dirty="0" err="1"/>
              <a:t>Audacity</a:t>
            </a:r>
            <a:r>
              <a:rPr lang="hr-HR" dirty="0"/>
              <a:t>®. Jedan zvučni signal je označen crvenim kvadratićem.</a:t>
            </a:r>
          </a:p>
        </p:txBody>
      </p:sp>
    </p:spTree>
    <p:extLst>
      <p:ext uri="{BB962C8B-B14F-4D97-AF65-F5344CB8AC3E}">
        <p14:creationId xmlns:p14="http://schemas.microsoft.com/office/powerpoint/2010/main" val="2818750272"/>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1176</Words>
  <Application>Microsoft Office PowerPoint</Application>
  <PresentationFormat>Široki zaslon</PresentationFormat>
  <Paragraphs>143</Paragraphs>
  <Slides>14</Slides>
  <Notes>1</Notes>
  <HiddenSlides>0</HiddenSlides>
  <MMClips>0</MMClips>
  <ScaleCrop>false</ScaleCrop>
  <HeadingPairs>
    <vt:vector size="6" baseType="variant">
      <vt:variant>
        <vt:lpstr>Korišteni fontovi</vt:lpstr>
      </vt:variant>
      <vt:variant>
        <vt:i4>8</vt:i4>
      </vt:variant>
      <vt:variant>
        <vt:lpstr>Tema</vt:lpstr>
      </vt:variant>
      <vt:variant>
        <vt:i4>2</vt:i4>
      </vt:variant>
      <vt:variant>
        <vt:lpstr>Naslovi slajdova</vt:lpstr>
      </vt:variant>
      <vt:variant>
        <vt:i4>14</vt:i4>
      </vt:variant>
    </vt:vector>
  </HeadingPairs>
  <TitlesOfParts>
    <vt:vector size="24" baseType="lpstr">
      <vt:lpstr>Arial</vt:lpstr>
      <vt:lpstr>Arial Narrow</vt:lpstr>
      <vt:lpstr>Calibri</vt:lpstr>
      <vt:lpstr>Calibri Light</vt:lpstr>
      <vt:lpstr>Myriad Pro Bold SemiExt</vt:lpstr>
      <vt:lpstr>Myriad Pro Light SemiExt</vt:lpstr>
      <vt:lpstr>Times New Roman</vt:lpstr>
      <vt:lpstr>Tw Cen MT</vt:lpstr>
      <vt:lpstr>Tema sustava Office</vt:lpstr>
      <vt:lpstr>1_Office Theme</vt:lpstr>
      <vt:lpstr> Sinekološka STEM EDUKAcija u Klinči</vt:lpstr>
      <vt:lpstr>PowerPoint prezentacija</vt:lpstr>
      <vt:lpstr>PowerPoint prezentacija</vt:lpstr>
      <vt:lpstr>ZADATAK</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Literatura</vt:lpstr>
      <vt:lpstr>Hvala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Sinekološka STEM EDUKAcija u Klinči</dc:title>
  <dc:creator>Dario Karačić</dc:creator>
  <cp:lastModifiedBy>Dario Karačić</cp:lastModifiedBy>
  <cp:revision>4</cp:revision>
  <dcterms:created xsi:type="dcterms:W3CDTF">2022-05-18T10:26:27Z</dcterms:created>
  <dcterms:modified xsi:type="dcterms:W3CDTF">2024-01-15T21:51:14Z</dcterms:modified>
</cp:coreProperties>
</file>