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3" r:id="rId2"/>
    <p:sldId id="284" r:id="rId3"/>
    <p:sldId id="285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095" autoAdjust="0"/>
  </p:normalViewPr>
  <p:slideViewPr>
    <p:cSldViewPr snapToGrid="0">
      <p:cViewPr varScale="1">
        <p:scale>
          <a:sx n="78" d="100"/>
          <a:sy n="78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D4BEA-6EF4-48B4-8349-AB1A3AD0DD5C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B808-BAA2-49FD-8264-82D2212969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139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B808-BAA2-49FD-8264-82D22129692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46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16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4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4BDC-86DA-4711-93A1-EBE1FAE903B6}" type="datetimeFigureOut">
              <a:rPr lang="sr-Latn-CS"/>
              <a:pPr>
                <a:defRPr/>
              </a:pPr>
              <a:t>31.5.2023.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7759-7EE0-4E64-9910-0E5A0DBB364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684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5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0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7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94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63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1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91465219-5580-6FBC-AB90-93DF964A3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48" y="853954"/>
            <a:ext cx="5019074" cy="3204134"/>
          </a:xfrm>
        </p:spPr>
        <p:txBody>
          <a:bodyPr anchor="b">
            <a:normAutofit/>
          </a:bodyPr>
          <a:lstStyle/>
          <a:p>
            <a:r>
              <a:rPr lang="hr-HR" sz="5400" dirty="0">
                <a:latin typeface="Myriad Pro Light SemiExt" charset="0"/>
                <a:cs typeface="Myriad Pro Light SemiExt" charset="0"/>
              </a:rPr>
              <a:t/>
            </a:r>
            <a:br>
              <a:rPr lang="hr-HR" sz="5400" dirty="0">
                <a:latin typeface="Myriad Pro Light SemiExt" charset="0"/>
                <a:cs typeface="Myriad Pro Light SemiExt" charset="0"/>
              </a:rPr>
            </a:b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Sinekološka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STEM EDUKA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cija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u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Klinči</a:t>
            </a:r>
            <a:endParaRPr lang="en-US" sz="5400" b="1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89311E-E4C6-4A10-9DA8-4C402B9F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24" y="4705563"/>
            <a:ext cx="4142336" cy="1731078"/>
          </a:xfrm>
        </p:spPr>
        <p:txBody>
          <a:bodyPr>
            <a:normAutofit lnSpcReduction="10000"/>
          </a:bodyPr>
          <a:lstStyle/>
          <a:p>
            <a:pPr algn="l"/>
            <a:r>
              <a:rPr lang="hr-HR" sz="2200" dirty="0"/>
              <a:t>Naziv aktivnosti:</a:t>
            </a:r>
          </a:p>
          <a:p>
            <a:r>
              <a:rPr lang="hr-HR" sz="2100" dirty="0" smtClean="0">
                <a:solidFill>
                  <a:srgbClr val="FF0000"/>
                </a:solidFill>
              </a:rPr>
              <a:t>GLOBE </a:t>
            </a:r>
            <a:r>
              <a:rPr lang="hr-HR" sz="2100" dirty="0" err="1" smtClean="0">
                <a:solidFill>
                  <a:srgbClr val="FF0000"/>
                </a:solidFill>
              </a:rPr>
              <a:t>hidrosfera</a:t>
            </a:r>
            <a:r>
              <a:rPr lang="hr-HR" sz="2100" dirty="0" smtClean="0">
                <a:solidFill>
                  <a:srgbClr val="FF0000"/>
                </a:solidFill>
              </a:rPr>
              <a:t> za najmlađe</a:t>
            </a:r>
            <a:endParaRPr lang="hr-HR" sz="2100" dirty="0">
              <a:solidFill>
                <a:srgbClr val="FF0000"/>
              </a:solidFill>
            </a:endParaRPr>
          </a:p>
          <a:p>
            <a:pPr algn="l"/>
            <a:r>
              <a:rPr lang="hr-HR" sz="2200" dirty="0" smtClean="0"/>
              <a:t>Datum:</a:t>
            </a:r>
          </a:p>
          <a:p>
            <a:pPr algn="l"/>
            <a:r>
              <a:rPr lang="hr-HR" sz="2200" dirty="0" smtClean="0">
                <a:solidFill>
                  <a:srgbClr val="FF0000"/>
                </a:solidFill>
              </a:rPr>
              <a:t>31.5.2023.</a:t>
            </a:r>
            <a:endParaRPr lang="hr-HR" sz="2200" dirty="0">
              <a:solidFill>
                <a:srgbClr val="FF0000"/>
              </a:solidFill>
            </a:endParaRP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246C1BB-DB6E-351B-D105-8C5F101C3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17" y="1452877"/>
            <a:ext cx="4406746" cy="27432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572870C-4822-4801-35D3-0459C9AC0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020" y="5212683"/>
            <a:ext cx="7361519" cy="15827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8745593-FB24-7620-D2DD-53FBE372F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62" y="607689"/>
            <a:ext cx="977646" cy="36783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FC24C9E-6B11-8109-ED9E-B4ADB7CBB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304" y="464188"/>
            <a:ext cx="615599" cy="61559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40F73C0-512C-E9A8-CFB7-4BC4E732A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5211" y="618268"/>
            <a:ext cx="1408105" cy="434909"/>
          </a:xfrm>
          <a:prstGeom prst="rect">
            <a:avLst/>
          </a:prstGeom>
        </p:spPr>
      </p:pic>
      <p:pic>
        <p:nvPicPr>
          <p:cNvPr id="22" name="Slika 21" descr="Slika na kojoj se prikazuje tekst&#10;&#10;Opis je automatski generiran">
            <a:extLst>
              <a:ext uri="{FF2B5EF4-FFF2-40B4-BE49-F238E27FC236}">
                <a16:creationId xmlns:a16="http://schemas.microsoft.com/office/drawing/2014/main" id="{E566FE63-EA82-237B-89BA-DA970B4E2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1259" y="605190"/>
            <a:ext cx="1890517" cy="4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0" y="23622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908810"/>
            <a:ext cx="1714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ZRAK </a:t>
            </a:r>
          </a:p>
          <a:p>
            <a:pPr algn="ctr"/>
            <a:r>
              <a:rPr lang="hr-HR" sz="1600" dirty="0" smtClean="0"/>
              <a:t>(ATMOSFERA)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40629" y="2948136"/>
            <a:ext cx="17145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Zemljin</a:t>
            </a:r>
            <a:r>
              <a:rPr lang="hr-HR" sz="1400" dirty="0" smtClean="0"/>
              <a:t>a</a:t>
            </a:r>
            <a:r>
              <a:rPr lang="en-US" sz="1400" dirty="0" smtClean="0"/>
              <a:t> </a:t>
            </a:r>
            <a:r>
              <a:rPr lang="en-US" sz="1400" dirty="0" err="1" smtClean="0"/>
              <a:t>površin</a:t>
            </a:r>
            <a:r>
              <a:rPr lang="hr-HR" sz="1400" dirty="0" smtClean="0"/>
              <a:t>a + zrak + voda + tlo + organizmi</a:t>
            </a:r>
          </a:p>
          <a:p>
            <a:pPr algn="ctr"/>
            <a:r>
              <a:rPr lang="hr-HR" sz="1400" dirty="0" smtClean="0"/>
              <a:t>(BIOSFERA)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28951" y="4107180"/>
            <a:ext cx="2137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TLO </a:t>
            </a:r>
          </a:p>
          <a:p>
            <a:pPr algn="ctr"/>
            <a:r>
              <a:rPr lang="hr-HR" sz="1600" dirty="0" smtClean="0"/>
              <a:t>(LITOSFERA)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576060" y="4107180"/>
            <a:ext cx="22364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VODA </a:t>
            </a:r>
          </a:p>
          <a:p>
            <a:pPr algn="ctr"/>
            <a:r>
              <a:rPr lang="hr-HR" sz="1600" dirty="0" smtClean="0"/>
              <a:t>(HIDROSFERA)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576060" y="4107180"/>
            <a:ext cx="236220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r-HR" sz="1600" dirty="0" smtClean="0"/>
          </a:p>
          <a:p>
            <a:pPr algn="ctr"/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30" y="49530"/>
            <a:ext cx="2796540" cy="27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Zašto nam je voda potrebna?</a:t>
            </a:r>
          </a:p>
          <a:p>
            <a:r>
              <a:rPr lang="hr-HR" dirty="0" smtClean="0"/>
              <a:t>U kakvim sve oblicima vidimo vodu na Zemlji?</a:t>
            </a:r>
          </a:p>
          <a:p>
            <a:r>
              <a:rPr lang="hr-HR" dirty="0" smtClean="0"/>
              <a:t>Što bi se dogodilo da se sav led na našoj Zemlji otopi?</a:t>
            </a:r>
          </a:p>
          <a:p>
            <a:r>
              <a:rPr lang="hr-HR" dirty="0" smtClean="0"/>
              <a:t>Kakvog je okusa voda (voda iz pipe, more?)</a:t>
            </a:r>
          </a:p>
          <a:p>
            <a:r>
              <a:rPr lang="hr-HR" dirty="0" smtClean="0"/>
              <a:t>Mi živimo na kopnu, a tko živi u vodi?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VODA….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30" y="49530"/>
            <a:ext cx="2796540" cy="27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97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Myriad Pro Bold SemiExt</vt:lpstr>
      <vt:lpstr>Myriad Pro Light SemiExt</vt:lpstr>
      <vt:lpstr>Rockwell</vt:lpstr>
      <vt:lpstr>Rockwell Condensed</vt:lpstr>
      <vt:lpstr>Tw Cen MT</vt:lpstr>
      <vt:lpstr>Wingdings</vt:lpstr>
      <vt:lpstr>Wood Type</vt:lpstr>
      <vt:lpstr> Sinekološka STEM EDUKAcija u Klinči</vt:lpstr>
      <vt:lpstr>PowerPoint Presentation</vt:lpstr>
      <vt:lpstr>VODA….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Bioraznolikost – definicija?!</dc:title>
  <dc:creator>Mirela</dc:creator>
  <cp:lastModifiedBy>Reviewer</cp:lastModifiedBy>
  <cp:revision>47</cp:revision>
  <dcterms:created xsi:type="dcterms:W3CDTF">2021-12-12T15:03:42Z</dcterms:created>
  <dcterms:modified xsi:type="dcterms:W3CDTF">2023-05-31T16:03:05Z</dcterms:modified>
</cp:coreProperties>
</file>